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6" r:id="rId4"/>
  </p:sldMasterIdLst>
  <p:notesMasterIdLst>
    <p:notesMasterId r:id="rId19"/>
  </p:notesMasterIdLst>
  <p:sldIdLst>
    <p:sldId id="257" r:id="rId5"/>
    <p:sldId id="992" r:id="rId6"/>
    <p:sldId id="993" r:id="rId7"/>
    <p:sldId id="994" r:id="rId8"/>
    <p:sldId id="995" r:id="rId9"/>
    <p:sldId id="996" r:id="rId10"/>
    <p:sldId id="997" r:id="rId11"/>
    <p:sldId id="998" r:id="rId12"/>
    <p:sldId id="999" r:id="rId13"/>
    <p:sldId id="1000" r:id="rId14"/>
    <p:sldId id="1001" r:id="rId15"/>
    <p:sldId id="1002" r:id="rId16"/>
    <p:sldId id="1003" r:id="rId17"/>
    <p:sldId id="363" r:id="rId18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userDrawn="1">
          <p15:clr>
            <a:srgbClr val="A4A3A4"/>
          </p15:clr>
        </p15:guide>
        <p15:guide id="2" pos="6672" userDrawn="1">
          <p15:clr>
            <a:srgbClr val="A4A3A4"/>
          </p15:clr>
        </p15:guide>
        <p15:guide id="3" orient="horz" pos="2472" userDrawn="1">
          <p15:clr>
            <a:srgbClr val="A4A3A4"/>
          </p15:clr>
        </p15:guide>
        <p15:guide id="4" orient="horz" pos="1389" userDrawn="1">
          <p15:clr>
            <a:srgbClr val="A4A3A4"/>
          </p15:clr>
        </p15:guide>
        <p15:guide id="5" orient="horz" pos="4196">
          <p15:clr>
            <a:srgbClr val="A4A3A4"/>
          </p15:clr>
        </p15:guide>
        <p15:guide id="6" pos="4203">
          <p15:clr>
            <a:srgbClr val="A4A3A4"/>
          </p15:clr>
        </p15:guide>
        <p15:guide id="7" orient="horz" pos="418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71A9"/>
    <a:srgbClr val="BFBEBE"/>
    <a:srgbClr val="706F6F"/>
    <a:srgbClr val="999998"/>
    <a:srgbClr val="9E9D9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Helle Formatvorlage 2 - Akz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B4B98B0-60AC-42C2-AFA5-B58CD77FA1E5}" styleName="Helle Formatvorlage 1 - Akz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840" autoAdjust="0"/>
    <p:restoredTop sz="96476" autoAdjust="0"/>
  </p:normalViewPr>
  <p:slideViewPr>
    <p:cSldViewPr showGuides="1">
      <p:cViewPr varScale="1">
        <p:scale>
          <a:sx n="82" d="100"/>
          <a:sy n="82" d="100"/>
        </p:scale>
        <p:origin x="144" y="84"/>
      </p:cViewPr>
      <p:guideLst>
        <p:guide orient="horz"/>
        <p:guide pos="6672"/>
        <p:guide orient="horz" pos="2472"/>
        <p:guide orient="horz" pos="1389"/>
        <p:guide orient="horz" pos="4196"/>
        <p:guide pos="4203"/>
        <p:guide orient="horz" pos="4186"/>
      </p:guideLst>
    </p:cSldViewPr>
  </p:slideViewPr>
  <p:outlineViewPr>
    <p:cViewPr>
      <p:scale>
        <a:sx n="33" d="100"/>
        <a:sy n="33" d="100"/>
      </p:scale>
      <p:origin x="0" y="-17940"/>
    </p:cViewPr>
  </p:outlineViewPr>
  <p:notesTextViewPr>
    <p:cViewPr>
      <p:scale>
        <a:sx n="150" d="100"/>
        <a:sy n="15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clodfel\Documents\Jeff_Shoemaker_Trane\RL78_S3core_Mult_Divide_MAC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clodfel\Documents\Jeff_Shoemaker_Trane\RL78_S3core_Mult_Divide_MAC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 dirty="0"/>
              <a:t>CPU</a:t>
            </a:r>
            <a:r>
              <a:rPr lang="en-US" b="1" baseline="0" dirty="0"/>
              <a:t> Execution Cycles*</a:t>
            </a:r>
            <a:endParaRPr lang="en-US" b="1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6.3035197523386502E-2"/>
          <c:y val="9.0189218104032645E-2"/>
          <c:w val="0.9080364658559692"/>
          <c:h val="0.5267544561353479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Sheet4!$M$27</c:f>
              <c:strCache>
                <c:ptCount val="1"/>
                <c:pt idx="0">
                  <c:v>RL78 S2 Core, HW Math Block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Sheet4!$H$24:$K$24</c:f>
              <c:strCache>
                <c:ptCount val="4"/>
                <c:pt idx="0">
                  <c:v>16 x 16             Unsigned            Multiply</c:v>
                </c:pt>
                <c:pt idx="1">
                  <c:v>16 x 16                           Signed                                            Multiply</c:v>
                </c:pt>
                <c:pt idx="2">
                  <c:v>16 / 16                       Unsigned                                          Divide</c:v>
                </c:pt>
                <c:pt idx="3">
                  <c:v>32 / 32                            Unsigned                                 Divide</c:v>
                </c:pt>
              </c:strCache>
            </c:strRef>
          </c:cat>
          <c:val>
            <c:numRef>
              <c:f>Sheet4!$H$25:$K$25</c:f>
              <c:numCache>
                <c:formatCode>General</c:formatCode>
                <c:ptCount val="4"/>
                <c:pt idx="0">
                  <c:v>51</c:v>
                </c:pt>
                <c:pt idx="1">
                  <c:v>52</c:v>
                </c:pt>
                <c:pt idx="2">
                  <c:v>49</c:v>
                </c:pt>
                <c:pt idx="3">
                  <c:v>65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819-4C47-9AFF-858A390CD949}"/>
            </c:ext>
          </c:extLst>
        </c:ser>
        <c:ser>
          <c:idx val="1"/>
          <c:order val="1"/>
          <c:tx>
            <c:strRef>
              <c:f>Sheet4!$N$27</c:f>
              <c:strCache>
                <c:ptCount val="1"/>
                <c:pt idx="0">
                  <c:v>RL78 S3 Core, Native CPU Math Instructions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Sheet4!$H$24:$K$24</c:f>
              <c:strCache>
                <c:ptCount val="4"/>
                <c:pt idx="0">
                  <c:v>16 x 16             Unsigned            Multiply</c:v>
                </c:pt>
                <c:pt idx="1">
                  <c:v>16 x 16                           Signed                                            Multiply</c:v>
                </c:pt>
                <c:pt idx="2">
                  <c:v>16 / 16                       Unsigned                                          Divide</c:v>
                </c:pt>
                <c:pt idx="3">
                  <c:v>32 / 32                            Unsigned                                 Divide</c:v>
                </c:pt>
              </c:strCache>
            </c:strRef>
          </c:cat>
          <c:val>
            <c:numRef>
              <c:f>Sheet4!$H$26:$K$26</c:f>
              <c:numCache>
                <c:formatCode>General</c:formatCode>
                <c:ptCount val="4"/>
                <c:pt idx="0">
                  <c:v>7</c:v>
                </c:pt>
                <c:pt idx="1">
                  <c:v>7</c:v>
                </c:pt>
                <c:pt idx="2">
                  <c:v>13</c:v>
                </c:pt>
                <c:pt idx="3">
                  <c:v>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819-4C47-9AFF-858A390CD94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24256968"/>
        <c:axId val="324249912"/>
      </c:barChart>
      <c:catAx>
        <c:axId val="3242569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24249912"/>
        <c:crosses val="autoZero"/>
        <c:auto val="1"/>
        <c:lblAlgn val="ctr"/>
        <c:lblOffset val="100"/>
        <c:noMultiLvlLbl val="0"/>
      </c:catAx>
      <c:valAx>
        <c:axId val="3242499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2425696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13308360123623603"/>
          <c:y val="0.81676871204890544"/>
          <c:w val="0.75750122950607512"/>
          <c:h val="0.1554533578410743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 dirty="0"/>
              <a:t>Total Code</a:t>
            </a:r>
            <a:r>
              <a:rPr lang="en-US" b="1" baseline="0" dirty="0"/>
              <a:t> Size*</a:t>
            </a:r>
            <a:endParaRPr lang="en-US" b="1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7.9247594050743664E-2"/>
          <c:y val="0.11252176476307253"/>
          <c:w val="0.89019685039370078"/>
          <c:h val="0.51643895207543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Sheet4!$M$27</c:f>
              <c:strCache>
                <c:ptCount val="1"/>
                <c:pt idx="0">
                  <c:v>RL78 S2 Core, HW Math Block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Sheet4!$H$24:$K$24</c:f>
              <c:strCache>
                <c:ptCount val="4"/>
                <c:pt idx="0">
                  <c:v>16 x 16             Unsigned            Multiply</c:v>
                </c:pt>
                <c:pt idx="1">
                  <c:v>16 x 16                           Signed                                            Multiply</c:v>
                </c:pt>
                <c:pt idx="2">
                  <c:v>16 / 16                       Unsigned                                          Divide</c:v>
                </c:pt>
                <c:pt idx="3">
                  <c:v>32 / 32                            Unsigned                                 Divide</c:v>
                </c:pt>
              </c:strCache>
            </c:strRef>
          </c:cat>
          <c:val>
            <c:numRef>
              <c:f>Sheet4!$H$22:$K$22</c:f>
              <c:numCache>
                <c:formatCode>General</c:formatCode>
                <c:ptCount val="4"/>
                <c:pt idx="0">
                  <c:v>67</c:v>
                </c:pt>
                <c:pt idx="1">
                  <c:v>71</c:v>
                </c:pt>
                <c:pt idx="2">
                  <c:v>56</c:v>
                </c:pt>
                <c:pt idx="3">
                  <c:v>89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B22-4B91-A314-E00F3DA9882F}"/>
            </c:ext>
          </c:extLst>
        </c:ser>
        <c:ser>
          <c:idx val="1"/>
          <c:order val="1"/>
          <c:tx>
            <c:strRef>
              <c:f>Sheet4!$N$27</c:f>
              <c:strCache>
                <c:ptCount val="1"/>
                <c:pt idx="0">
                  <c:v>RL78 S3 Core, Native CPU Math Instructions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Sheet4!$H$24:$K$24</c:f>
              <c:strCache>
                <c:ptCount val="4"/>
                <c:pt idx="0">
                  <c:v>16 x 16             Unsigned            Multiply</c:v>
                </c:pt>
                <c:pt idx="1">
                  <c:v>16 x 16                           Signed                                            Multiply</c:v>
                </c:pt>
                <c:pt idx="2">
                  <c:v>16 / 16                       Unsigned                                          Divide</c:v>
                </c:pt>
                <c:pt idx="3">
                  <c:v>32 / 32                            Unsigned                                 Divide</c:v>
                </c:pt>
              </c:strCache>
            </c:strRef>
          </c:cat>
          <c:val>
            <c:numRef>
              <c:f>Sheet4!$H$23:$K$23</c:f>
              <c:numCache>
                <c:formatCode>General</c:formatCode>
                <c:ptCount val="4"/>
                <c:pt idx="0">
                  <c:v>16</c:v>
                </c:pt>
                <c:pt idx="1">
                  <c:v>16</c:v>
                </c:pt>
                <c:pt idx="2">
                  <c:v>13</c:v>
                </c:pt>
                <c:pt idx="3">
                  <c:v>23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B22-4B91-A314-E00F3DA9882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656737656"/>
        <c:axId val="656738048"/>
      </c:barChart>
      <c:catAx>
        <c:axId val="6567376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56738048"/>
        <c:crosses val="autoZero"/>
        <c:auto val="1"/>
        <c:lblAlgn val="ctr"/>
        <c:lblOffset val="100"/>
        <c:noMultiLvlLbl val="0"/>
      </c:catAx>
      <c:valAx>
        <c:axId val="6567380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5673765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16944444444444445"/>
          <c:y val="0.84853334305434047"/>
          <c:w val="0.76388888888888884"/>
          <c:h val="0.1422073608315244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17C3E4-834A-4FDE-8876-3ED4986C368E}" type="datetimeFigureOut">
              <a:rPr lang="en-US" smtClean="0"/>
              <a:t>3/5/2019</a:t>
            </a:fld>
            <a:endParaRPr lang="en-US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25D16B-934A-4DDA-AA9D-F9317AC24A5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29225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ja-JP" dirty="0">
              <a:solidFill>
                <a:srgbClr val="FF0000"/>
              </a:solidFill>
            </a:endParaRPr>
          </a:p>
          <a:p>
            <a:endParaRPr lang="en-US" altLang="ja-JP" dirty="0">
              <a:solidFill>
                <a:srgbClr val="FF0000"/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25D16B-934A-4DDA-AA9D-F9317AC24A5D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67729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+ grey bad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ildplatzhalter 2"/>
          <p:cNvSpPr>
            <a:spLocks noGrp="1"/>
          </p:cNvSpPr>
          <p:nvPr>
            <p:ph type="pic" sz="quarter" idx="14"/>
          </p:nvPr>
        </p:nvSpPr>
        <p:spPr>
          <a:xfrm>
            <a:off x="468000" y="0"/>
            <a:ext cx="11253600" cy="6156000"/>
          </a:xfrm>
        </p:spPr>
        <p:txBody>
          <a:bodyPr lIns="144000" tIns="144000">
            <a:normAutofit/>
          </a:bodyPr>
          <a:lstStyle>
            <a:lvl1pPr>
              <a:defRPr sz="1000"/>
            </a:lvl1pPr>
          </a:lstStyle>
          <a:p>
            <a:r>
              <a:rPr lang="en-US" altLang="ja-JP"/>
              <a:t>Click icon to add picture</a:t>
            </a:r>
            <a:endParaRPr lang="en-US" dirty="0"/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1080000" y="-1"/>
            <a:ext cx="5040000" cy="2592000"/>
          </a:xfrm>
          <a:solidFill>
            <a:schemeClr val="tx2"/>
          </a:solidFill>
        </p:spPr>
        <p:txBody>
          <a:bodyPr lIns="252000" tIns="252000" rIns="252000" bIns="252000" anchor="b" anchorCtr="0">
            <a:noAutofit/>
          </a:bodyPr>
          <a:lstStyle>
            <a:lvl1pPr>
              <a:lnSpc>
                <a:spcPct val="90000"/>
              </a:lnSpc>
              <a:spcAft>
                <a:spcPts val="0"/>
              </a:spcAft>
              <a:defRPr sz="3600" b="1" cap="all" baseline="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600"/>
              </a:spcBef>
              <a:spcAft>
                <a:spcPts val="0"/>
              </a:spcAft>
              <a:buNone/>
              <a:defRPr sz="2000" b="1" cap="all">
                <a:solidFill>
                  <a:schemeClr val="bg1"/>
                </a:solidFill>
                <a:latin typeface="+mj-lt"/>
              </a:defRPr>
            </a:lvl2pPr>
            <a:lvl3pPr>
              <a:defRPr b="1">
                <a:solidFill>
                  <a:schemeClr val="bg1"/>
                </a:solidFill>
                <a:latin typeface="+mj-lt"/>
              </a:defRPr>
            </a:lvl3pPr>
            <a:lvl4pPr>
              <a:defRPr>
                <a:solidFill>
                  <a:schemeClr val="bg1"/>
                </a:solidFill>
                <a:latin typeface="+mj-lt"/>
              </a:defRPr>
            </a:lvl4pPr>
            <a:lvl5pPr>
              <a:defRPr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noProof="0" dirty="0" err="1"/>
              <a:t>Textmasterformat</a:t>
            </a:r>
            <a:br>
              <a:rPr lang="en-US" noProof="0" dirty="0"/>
            </a:br>
            <a:r>
              <a:rPr lang="en-US" noProof="0" dirty="0" err="1"/>
              <a:t>bearbeiten</a:t>
            </a:r>
            <a:endParaRPr lang="en-US" noProof="0" dirty="0"/>
          </a:p>
          <a:p>
            <a:pPr lvl="1"/>
            <a:r>
              <a:rPr lang="en-US" noProof="0" dirty="0" err="1"/>
              <a:t>Zweite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</p:txBody>
      </p:sp>
      <p:sp>
        <p:nvSpPr>
          <p:cNvPr id="9" name="Textplatzhalter 11"/>
          <p:cNvSpPr>
            <a:spLocks noGrp="1"/>
          </p:cNvSpPr>
          <p:nvPr>
            <p:ph type="body" sz="quarter" idx="13"/>
          </p:nvPr>
        </p:nvSpPr>
        <p:spPr>
          <a:xfrm>
            <a:off x="1080000" y="2700000"/>
            <a:ext cx="5040000" cy="609737"/>
          </a:xfrm>
          <a:solidFill>
            <a:srgbClr val="9D9D9D"/>
          </a:solidFill>
        </p:spPr>
        <p:txBody>
          <a:bodyPr lIns="252000" tIns="180000" rIns="180000" bIns="180000" anchor="t" anchorCtr="0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cap="all" baseline="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600"/>
              </a:spcBef>
              <a:spcAft>
                <a:spcPts val="0"/>
              </a:spcAft>
              <a:buNone/>
              <a:defRPr sz="1600" b="0" cap="none">
                <a:solidFill>
                  <a:schemeClr val="bg1"/>
                </a:solidFill>
                <a:latin typeface="+mj-lt"/>
              </a:defRPr>
            </a:lvl2pPr>
            <a:lvl3pPr>
              <a:defRPr b="1">
                <a:solidFill>
                  <a:schemeClr val="bg1"/>
                </a:solidFill>
                <a:latin typeface="+mj-lt"/>
              </a:defRPr>
            </a:lvl3pPr>
            <a:lvl4pPr>
              <a:defRPr>
                <a:solidFill>
                  <a:schemeClr val="bg1"/>
                </a:solidFill>
                <a:latin typeface="+mj-lt"/>
              </a:defRPr>
            </a:lvl4pPr>
            <a:lvl5pPr>
              <a:defRPr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altLang="ja-JP" noProof="0"/>
              <a:t>Click to edit Master text styles</a:t>
            </a:r>
          </a:p>
        </p:txBody>
      </p:sp>
      <p:pic>
        <p:nvPicPr>
          <p:cNvPr id="5" name="Bild 4" descr="Badge_grey.png" hidden="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4432" y="0"/>
            <a:ext cx="1419800" cy="1275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7724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2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80000" y="923689"/>
            <a:ext cx="9000000" cy="455509"/>
          </a:xfrm>
        </p:spPr>
        <p:txBody>
          <a:bodyPr/>
          <a:lstStyle/>
          <a:p>
            <a:r>
              <a:rPr lang="en-US" altLang="ja-JP" noProof="0"/>
              <a:t>Click to edit Master title style</a:t>
            </a:r>
            <a:endParaRPr lang="ja-JP" altLang="en-US" noProof="0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/>
            <a:r>
              <a:rPr lang="de-DE" dirty="0"/>
              <a:t>Page </a:t>
            </a:r>
            <a:fld id="{3FD030EF-7044-4946-962A-5D7D09BD1B34}" type="slidenum">
              <a:rPr lang="de-DE" smtClean="0"/>
              <a:pPr algn="l"/>
              <a:t>‹#›</a:t>
            </a:fld>
            <a:endParaRPr lang="de-DE" dirty="0"/>
          </a:p>
        </p:txBody>
      </p:sp>
      <p:cxnSp>
        <p:nvCxnSpPr>
          <p:cNvPr id="5" name="Gerade Verbindung 4"/>
          <p:cNvCxnSpPr/>
          <p:nvPr userDrawn="1"/>
        </p:nvCxnSpPr>
        <p:spPr>
          <a:xfrm>
            <a:off x="1080000" y="1512000"/>
            <a:ext cx="2400000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Diagrammplatzhalter 8"/>
          <p:cNvSpPr>
            <a:spLocks noGrp="1"/>
          </p:cNvSpPr>
          <p:nvPr>
            <p:ph type="chart" sz="quarter" idx="16"/>
          </p:nvPr>
        </p:nvSpPr>
        <p:spPr>
          <a:xfrm>
            <a:off x="1080000" y="1692000"/>
            <a:ext cx="5220000" cy="4248000"/>
          </a:xfrm>
          <a:noFill/>
        </p:spPr>
        <p:txBody>
          <a:bodyPr lIns="144000" tIns="144000" rIns="144000" bIns="144000">
            <a:noAutofit/>
          </a:bodyPr>
          <a:lstStyle/>
          <a:p>
            <a:r>
              <a:rPr lang="en-US" altLang="ja-JP"/>
              <a:t>Click icon to add chart</a:t>
            </a:r>
            <a:endParaRPr lang="en-US" dirty="0"/>
          </a:p>
        </p:txBody>
      </p:sp>
      <p:sp>
        <p:nvSpPr>
          <p:cNvPr id="24" name="Diagrammplatzhalter 8"/>
          <p:cNvSpPr>
            <a:spLocks noGrp="1"/>
          </p:cNvSpPr>
          <p:nvPr>
            <p:ph type="chart" sz="quarter" idx="17"/>
          </p:nvPr>
        </p:nvSpPr>
        <p:spPr>
          <a:xfrm>
            <a:off x="6480000" y="1692000"/>
            <a:ext cx="5220000" cy="4248000"/>
          </a:xfrm>
          <a:noFill/>
        </p:spPr>
        <p:txBody>
          <a:bodyPr lIns="144000" tIns="144000" rIns="144000" bIns="144000">
            <a:noAutofit/>
          </a:bodyPr>
          <a:lstStyle/>
          <a:p>
            <a:r>
              <a:rPr lang="en-US" altLang="ja-JP"/>
              <a:t>Click icon to add chart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32917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hart large +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80000" y="923689"/>
            <a:ext cx="9000000" cy="455509"/>
          </a:xfrm>
        </p:spPr>
        <p:txBody>
          <a:bodyPr/>
          <a:lstStyle/>
          <a:p>
            <a:r>
              <a:rPr lang="en-US" altLang="ja-JP" noProof="0"/>
              <a:t>Click to edit Master title style</a:t>
            </a:r>
            <a:endParaRPr lang="ja-JP" altLang="en-US" noProof="0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/>
            <a:r>
              <a:rPr lang="de-DE" dirty="0"/>
              <a:t>Page </a:t>
            </a:r>
            <a:fld id="{3FD030EF-7044-4946-962A-5D7D09BD1B34}" type="slidenum">
              <a:rPr lang="de-DE" smtClean="0"/>
              <a:pPr algn="l"/>
              <a:t>‹#›</a:t>
            </a:fld>
            <a:endParaRPr lang="de-DE" dirty="0"/>
          </a:p>
        </p:txBody>
      </p:sp>
      <p:cxnSp>
        <p:nvCxnSpPr>
          <p:cNvPr id="5" name="Gerade Verbindung 4"/>
          <p:cNvCxnSpPr/>
          <p:nvPr userDrawn="1"/>
        </p:nvCxnSpPr>
        <p:spPr>
          <a:xfrm>
            <a:off x="1080000" y="1512000"/>
            <a:ext cx="2400000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Diagrammplatzhalter 8"/>
          <p:cNvSpPr>
            <a:spLocks noGrp="1"/>
          </p:cNvSpPr>
          <p:nvPr>
            <p:ph type="chart" sz="quarter" idx="16"/>
          </p:nvPr>
        </p:nvSpPr>
        <p:spPr>
          <a:xfrm>
            <a:off x="1080000" y="1692000"/>
            <a:ext cx="8100000" cy="4068000"/>
          </a:xfrm>
          <a:noFill/>
        </p:spPr>
        <p:txBody>
          <a:bodyPr lIns="144000" tIns="144000" rIns="144000" bIns="144000">
            <a:noAutofit/>
          </a:bodyPr>
          <a:lstStyle/>
          <a:p>
            <a:r>
              <a:rPr lang="en-US" altLang="ja-JP"/>
              <a:t>Click icon to add chart</a:t>
            </a:r>
            <a:endParaRPr lang="en-US" dirty="0"/>
          </a:p>
        </p:txBody>
      </p:sp>
      <p:sp>
        <p:nvSpPr>
          <p:cNvPr id="20" name="Textplatzhalter 6"/>
          <p:cNvSpPr>
            <a:spLocks noGrp="1"/>
          </p:cNvSpPr>
          <p:nvPr>
            <p:ph type="body" sz="quarter" idx="17"/>
          </p:nvPr>
        </p:nvSpPr>
        <p:spPr>
          <a:xfrm>
            <a:off x="9972000" y="2340000"/>
            <a:ext cx="1728000" cy="1239314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altLang="ja-JP" noProof="0"/>
              <a:t>Click to edit Master text styles</a:t>
            </a:r>
          </a:p>
          <a:p>
            <a:pPr lvl="1"/>
            <a:r>
              <a:rPr lang="en-US" altLang="ja-JP" noProof="0"/>
              <a:t>Second level</a:t>
            </a:r>
          </a:p>
          <a:p>
            <a:pPr lvl="2"/>
            <a:r>
              <a:rPr lang="en-US" altLang="ja-JP" noProof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2402998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 large + capti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/>
            <a:r>
              <a:rPr lang="de-DE" dirty="0"/>
              <a:t>Page </a:t>
            </a:r>
            <a:fld id="{3FD030EF-7044-4946-962A-5D7D09BD1B34}" type="slidenum">
              <a:rPr lang="de-DE" smtClean="0"/>
              <a:pPr algn="l"/>
              <a:t>‹#›</a:t>
            </a:fld>
            <a:endParaRPr lang="de-DE" dirty="0"/>
          </a:p>
        </p:txBody>
      </p:sp>
      <p:sp>
        <p:nvSpPr>
          <p:cNvPr id="20" name="Textplatzhalter 6"/>
          <p:cNvSpPr>
            <a:spLocks noGrp="1"/>
          </p:cNvSpPr>
          <p:nvPr>
            <p:ph type="body" sz="quarter" idx="17"/>
          </p:nvPr>
        </p:nvSpPr>
        <p:spPr>
          <a:xfrm>
            <a:off x="468000" y="5940000"/>
            <a:ext cx="11244575" cy="234744"/>
          </a:xfrm>
        </p:spPr>
        <p:txBody>
          <a:bodyPr>
            <a:noAutofit/>
          </a:bodyPr>
          <a:lstStyle>
            <a:lvl1pPr>
              <a:defRPr sz="1400"/>
            </a:lvl1pPr>
            <a:lvl2pPr marL="0" indent="0">
              <a:buNone/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altLang="ja-JP" noProof="0"/>
              <a:t>Click to edit Master text styles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quarter" idx="18"/>
          </p:nvPr>
        </p:nvSpPr>
        <p:spPr>
          <a:xfrm>
            <a:off x="460375" y="540000"/>
            <a:ext cx="11261725" cy="1875385"/>
          </a:xfrm>
        </p:spPr>
        <p:txBody>
          <a:bodyPr/>
          <a:lstStyle/>
          <a:p>
            <a:pPr lvl="0"/>
            <a:r>
              <a:rPr kumimoji="1" lang="en-US" altLang="ja-JP" noProof="0"/>
              <a:t>Click to edit Master text styles</a:t>
            </a:r>
          </a:p>
          <a:p>
            <a:pPr lvl="1"/>
            <a:r>
              <a:rPr kumimoji="1" lang="en-US" altLang="ja-JP" noProof="0"/>
              <a:t>Second level</a:t>
            </a:r>
          </a:p>
          <a:p>
            <a:pPr lvl="2"/>
            <a:r>
              <a:rPr kumimoji="1" lang="en-US" altLang="ja-JP" noProof="0"/>
              <a:t>Third level</a:t>
            </a:r>
          </a:p>
          <a:p>
            <a:pPr lvl="3"/>
            <a:r>
              <a:rPr kumimoji="1" lang="en-US" altLang="ja-JP" noProof="0"/>
              <a:t>Fourth level</a:t>
            </a:r>
          </a:p>
          <a:p>
            <a:pPr lvl="4"/>
            <a:r>
              <a:rPr kumimoji="1" lang="en-US" altLang="ja-JP" noProof="0"/>
              <a:t>Fifth level</a:t>
            </a:r>
            <a:endParaRPr kumimoji="1" lang="en-US" noProof="0" dirty="0"/>
          </a:p>
        </p:txBody>
      </p:sp>
    </p:spTree>
    <p:extLst>
      <p:ext uri="{BB962C8B-B14F-4D97-AF65-F5344CB8AC3E}">
        <p14:creationId xmlns:p14="http://schemas.microsoft.com/office/powerpoint/2010/main" val="35468603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4 Charts +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80000" y="923689"/>
            <a:ext cx="9000000" cy="455509"/>
          </a:xfrm>
        </p:spPr>
        <p:txBody>
          <a:bodyPr/>
          <a:lstStyle/>
          <a:p>
            <a:r>
              <a:rPr lang="en-US" altLang="ja-JP" noProof="0"/>
              <a:t>Click to edit Master title style</a:t>
            </a:r>
            <a:endParaRPr lang="ja-JP" altLang="en-US" noProof="0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/>
            <a:r>
              <a:rPr lang="de-DE" dirty="0"/>
              <a:t>Page </a:t>
            </a:r>
            <a:fld id="{3FD030EF-7044-4946-962A-5D7D09BD1B34}" type="slidenum">
              <a:rPr lang="de-DE" smtClean="0"/>
              <a:pPr algn="l"/>
              <a:t>‹#›</a:t>
            </a:fld>
            <a:endParaRPr lang="de-DE" dirty="0"/>
          </a:p>
        </p:txBody>
      </p:sp>
      <p:cxnSp>
        <p:nvCxnSpPr>
          <p:cNvPr id="5" name="Gerade Verbindung 4"/>
          <p:cNvCxnSpPr/>
          <p:nvPr userDrawn="1"/>
        </p:nvCxnSpPr>
        <p:spPr>
          <a:xfrm>
            <a:off x="1080000" y="1512000"/>
            <a:ext cx="2400000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Diagrammplatzhalter 8"/>
          <p:cNvSpPr>
            <a:spLocks noGrp="1"/>
          </p:cNvSpPr>
          <p:nvPr>
            <p:ph type="chart" sz="quarter" idx="16"/>
          </p:nvPr>
        </p:nvSpPr>
        <p:spPr>
          <a:xfrm>
            <a:off x="1080000" y="1692000"/>
            <a:ext cx="3960000" cy="2160000"/>
          </a:xfrm>
          <a:noFill/>
          <a:ln w="6350">
            <a:solidFill>
              <a:schemeClr val="bg2">
                <a:lumMod val="90000"/>
              </a:schemeClr>
            </a:solidFill>
          </a:ln>
        </p:spPr>
        <p:txBody>
          <a:bodyPr lIns="144000" tIns="144000" rIns="144000" bIns="144000">
            <a:noAutofit/>
          </a:bodyPr>
          <a:lstStyle/>
          <a:p>
            <a:r>
              <a:rPr lang="en-US" altLang="ja-JP"/>
              <a:t>Click icon to add chart</a:t>
            </a:r>
            <a:endParaRPr lang="en-US" dirty="0"/>
          </a:p>
        </p:txBody>
      </p:sp>
      <p:sp>
        <p:nvSpPr>
          <p:cNvPr id="24" name="Textplatzhalter 6"/>
          <p:cNvSpPr>
            <a:spLocks noGrp="1"/>
          </p:cNvSpPr>
          <p:nvPr>
            <p:ph type="body" sz="quarter" idx="17"/>
          </p:nvPr>
        </p:nvSpPr>
        <p:spPr>
          <a:xfrm>
            <a:off x="9972000" y="2340000"/>
            <a:ext cx="1728000" cy="1239314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altLang="ja-JP" noProof="0"/>
              <a:t>Click to edit Master text styles</a:t>
            </a:r>
          </a:p>
          <a:p>
            <a:pPr lvl="1"/>
            <a:r>
              <a:rPr lang="en-US" altLang="ja-JP" noProof="0"/>
              <a:t>Second level</a:t>
            </a:r>
          </a:p>
          <a:p>
            <a:pPr lvl="2"/>
            <a:r>
              <a:rPr lang="en-US" altLang="ja-JP" noProof="0"/>
              <a:t>Third level</a:t>
            </a:r>
          </a:p>
        </p:txBody>
      </p:sp>
      <p:sp>
        <p:nvSpPr>
          <p:cNvPr id="25" name="Diagrammplatzhalter 8"/>
          <p:cNvSpPr>
            <a:spLocks noGrp="1"/>
          </p:cNvSpPr>
          <p:nvPr>
            <p:ph type="chart" sz="quarter" idx="18"/>
          </p:nvPr>
        </p:nvSpPr>
        <p:spPr>
          <a:xfrm>
            <a:off x="5220000" y="1692000"/>
            <a:ext cx="3960000" cy="2160000"/>
          </a:xfrm>
          <a:noFill/>
          <a:ln w="6350">
            <a:solidFill>
              <a:schemeClr val="bg2">
                <a:lumMod val="90000"/>
              </a:schemeClr>
            </a:solidFill>
          </a:ln>
        </p:spPr>
        <p:txBody>
          <a:bodyPr lIns="144000" tIns="144000" rIns="144000" bIns="144000">
            <a:noAutofit/>
          </a:bodyPr>
          <a:lstStyle/>
          <a:p>
            <a:r>
              <a:rPr lang="en-US" altLang="ja-JP"/>
              <a:t>Click icon to add chart</a:t>
            </a:r>
            <a:endParaRPr lang="en-US" dirty="0"/>
          </a:p>
        </p:txBody>
      </p:sp>
      <p:sp>
        <p:nvSpPr>
          <p:cNvPr id="26" name="Diagrammplatzhalter 8"/>
          <p:cNvSpPr>
            <a:spLocks noGrp="1"/>
          </p:cNvSpPr>
          <p:nvPr>
            <p:ph type="chart" sz="quarter" idx="19"/>
          </p:nvPr>
        </p:nvSpPr>
        <p:spPr>
          <a:xfrm>
            <a:off x="1080000" y="3996000"/>
            <a:ext cx="3960000" cy="2160000"/>
          </a:xfrm>
          <a:noFill/>
          <a:ln w="6350">
            <a:solidFill>
              <a:schemeClr val="bg2">
                <a:lumMod val="90000"/>
              </a:schemeClr>
            </a:solidFill>
          </a:ln>
        </p:spPr>
        <p:txBody>
          <a:bodyPr lIns="144000" tIns="144000" rIns="144000" bIns="144000">
            <a:noAutofit/>
          </a:bodyPr>
          <a:lstStyle/>
          <a:p>
            <a:r>
              <a:rPr lang="en-US" altLang="ja-JP"/>
              <a:t>Click icon to add chart</a:t>
            </a:r>
            <a:endParaRPr lang="en-US" dirty="0"/>
          </a:p>
        </p:txBody>
      </p:sp>
      <p:sp>
        <p:nvSpPr>
          <p:cNvPr id="27" name="Diagrammplatzhalter 8"/>
          <p:cNvSpPr>
            <a:spLocks noGrp="1"/>
          </p:cNvSpPr>
          <p:nvPr>
            <p:ph type="chart" sz="quarter" idx="20"/>
          </p:nvPr>
        </p:nvSpPr>
        <p:spPr>
          <a:xfrm>
            <a:off x="5220000" y="3996000"/>
            <a:ext cx="3960000" cy="2160000"/>
          </a:xfrm>
          <a:noFill/>
          <a:ln w="6350">
            <a:solidFill>
              <a:schemeClr val="bg2">
                <a:lumMod val="90000"/>
              </a:schemeClr>
            </a:solidFill>
          </a:ln>
        </p:spPr>
        <p:txBody>
          <a:bodyPr lIns="144000" tIns="144000" rIns="144000" bIns="144000">
            <a:noAutofit/>
          </a:bodyPr>
          <a:lstStyle/>
          <a:p>
            <a:r>
              <a:rPr lang="en-US" altLang="ja-JP"/>
              <a:t>Click icon to add chart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11976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Table +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80000" y="923689"/>
            <a:ext cx="9000000" cy="455509"/>
          </a:xfrm>
        </p:spPr>
        <p:txBody>
          <a:bodyPr/>
          <a:lstStyle/>
          <a:p>
            <a:r>
              <a:rPr lang="en-US" altLang="ja-JP" noProof="0"/>
              <a:t>Click to edit Master title style</a:t>
            </a:r>
            <a:endParaRPr lang="ja-JP" altLang="en-US" noProof="0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/>
            <a:r>
              <a:rPr lang="de-DE" dirty="0"/>
              <a:t>Page </a:t>
            </a:r>
            <a:fld id="{3FD030EF-7044-4946-962A-5D7D09BD1B34}" type="slidenum">
              <a:rPr lang="de-DE" smtClean="0"/>
              <a:pPr algn="l"/>
              <a:t>‹#›</a:t>
            </a:fld>
            <a:endParaRPr lang="de-DE" dirty="0"/>
          </a:p>
        </p:txBody>
      </p:sp>
      <p:cxnSp>
        <p:nvCxnSpPr>
          <p:cNvPr id="5" name="Gerade Verbindung 4"/>
          <p:cNvCxnSpPr/>
          <p:nvPr userDrawn="1"/>
        </p:nvCxnSpPr>
        <p:spPr>
          <a:xfrm>
            <a:off x="1080000" y="1512000"/>
            <a:ext cx="2400000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platzhalter 6"/>
          <p:cNvSpPr>
            <a:spLocks noGrp="1"/>
          </p:cNvSpPr>
          <p:nvPr>
            <p:ph type="body" sz="quarter" idx="17"/>
          </p:nvPr>
        </p:nvSpPr>
        <p:spPr>
          <a:xfrm>
            <a:off x="9972000" y="2340000"/>
            <a:ext cx="1728000" cy="1239314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altLang="ja-JP" noProof="0"/>
              <a:t>Click to edit Master text styles</a:t>
            </a:r>
          </a:p>
          <a:p>
            <a:pPr lvl="1"/>
            <a:r>
              <a:rPr lang="en-US" altLang="ja-JP" noProof="0"/>
              <a:t>Second level</a:t>
            </a:r>
          </a:p>
          <a:p>
            <a:pPr lvl="2"/>
            <a:r>
              <a:rPr lang="en-US" altLang="ja-JP" noProof="0"/>
              <a:t>Third level</a:t>
            </a:r>
          </a:p>
        </p:txBody>
      </p:sp>
      <p:sp>
        <p:nvSpPr>
          <p:cNvPr id="20" name="Tabellenplatzhalter 8"/>
          <p:cNvSpPr>
            <a:spLocks noGrp="1"/>
          </p:cNvSpPr>
          <p:nvPr>
            <p:ph type="tbl" sz="quarter" idx="18"/>
          </p:nvPr>
        </p:nvSpPr>
        <p:spPr>
          <a:xfrm>
            <a:off x="1079997" y="1800000"/>
            <a:ext cx="8100000" cy="4248000"/>
          </a:xfrm>
        </p:spPr>
        <p:txBody>
          <a:bodyPr/>
          <a:lstStyle/>
          <a:p>
            <a:r>
              <a:rPr lang="en-US" altLang="ja-JP"/>
              <a:t>Click icon to add table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00678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_pict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ildplatzhalter 3"/>
          <p:cNvSpPr>
            <a:spLocks noGrp="1"/>
          </p:cNvSpPr>
          <p:nvPr>
            <p:ph type="pic" sz="quarter" idx="15"/>
          </p:nvPr>
        </p:nvSpPr>
        <p:spPr>
          <a:xfrm>
            <a:off x="468000" y="540000"/>
            <a:ext cx="11253600" cy="5616000"/>
          </a:xfrm>
          <a:blipFill>
            <a:blip r:embed="rId2"/>
            <a:stretch>
              <a:fillRect/>
            </a:stretch>
          </a:blip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lIns="144000" tIns="144000">
            <a:normAutofit/>
          </a:bodyPr>
          <a:lstStyle>
            <a:lvl1pPr>
              <a:defRPr sz="1000"/>
            </a:lvl1pPr>
          </a:lstStyle>
          <a:p>
            <a:r>
              <a:rPr lang="en-US" altLang="ja-JP"/>
              <a:t>Click icon to add picture</a:t>
            </a:r>
            <a:endParaRPr lang="en-US" dirty="0"/>
          </a:p>
        </p:txBody>
      </p:sp>
      <p:sp>
        <p:nvSpPr>
          <p:cNvPr id="5" name="Textplatzhalter 11"/>
          <p:cNvSpPr>
            <a:spLocks noGrp="1"/>
          </p:cNvSpPr>
          <p:nvPr>
            <p:ph type="body" sz="quarter" idx="11"/>
          </p:nvPr>
        </p:nvSpPr>
        <p:spPr>
          <a:xfrm>
            <a:off x="468000" y="1080000"/>
            <a:ext cx="7920000" cy="1500237"/>
          </a:xfrm>
          <a:solidFill>
            <a:schemeClr val="tx2"/>
          </a:solidFill>
        </p:spPr>
        <p:txBody>
          <a:bodyPr wrap="square" lIns="252000" tIns="180000" rIns="180000" bIns="180000">
            <a:spAutoFit/>
          </a:bodyPr>
          <a:lstStyle>
            <a:lvl1pPr>
              <a:defRPr sz="3600" b="1" cap="all" baseline="0">
                <a:solidFill>
                  <a:schemeClr val="bg1"/>
                </a:solidFill>
                <a:latin typeface="+mj-lt"/>
              </a:defRPr>
            </a:lvl1pPr>
            <a:lvl2pPr marL="0" indent="0">
              <a:buNone/>
              <a:defRPr sz="2000" b="1" cap="all">
                <a:solidFill>
                  <a:schemeClr val="bg1"/>
                </a:solidFill>
                <a:latin typeface="+mj-lt"/>
              </a:defRPr>
            </a:lvl2pPr>
            <a:lvl3pPr>
              <a:defRPr b="1">
                <a:solidFill>
                  <a:schemeClr val="bg1"/>
                </a:solidFill>
                <a:latin typeface="+mj-lt"/>
              </a:defRPr>
            </a:lvl3pPr>
            <a:lvl4pPr>
              <a:defRPr>
                <a:solidFill>
                  <a:schemeClr val="bg1"/>
                </a:solidFill>
                <a:latin typeface="+mj-lt"/>
              </a:defRPr>
            </a:lvl4pPr>
            <a:lvl5pPr>
              <a:defRPr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altLang="ja-JP" noProof="0"/>
              <a:t>Click to edit Master text styles</a:t>
            </a:r>
          </a:p>
          <a:p>
            <a:pPr lvl="1"/>
            <a:r>
              <a:rPr lang="en-US" altLang="ja-JP" noProof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39245762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_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 userDrawn="1"/>
        </p:nvSpPr>
        <p:spPr>
          <a:xfrm>
            <a:off x="479376" y="540000"/>
            <a:ext cx="11253600" cy="5616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5" name="Textplatzhalter 11"/>
          <p:cNvSpPr>
            <a:spLocks noGrp="1"/>
          </p:cNvSpPr>
          <p:nvPr>
            <p:ph type="body" sz="quarter" idx="11"/>
          </p:nvPr>
        </p:nvSpPr>
        <p:spPr>
          <a:xfrm>
            <a:off x="468000" y="1080000"/>
            <a:ext cx="7920000" cy="1500237"/>
          </a:xfrm>
          <a:solidFill>
            <a:schemeClr val="tx2"/>
          </a:solidFill>
        </p:spPr>
        <p:txBody>
          <a:bodyPr lIns="252000" tIns="180000" rIns="180000" bIns="180000">
            <a:spAutoFit/>
          </a:bodyPr>
          <a:lstStyle>
            <a:lvl1pPr>
              <a:defRPr sz="3600" b="1" cap="all" baseline="0">
                <a:solidFill>
                  <a:schemeClr val="bg1"/>
                </a:solidFill>
                <a:latin typeface="+mj-lt"/>
              </a:defRPr>
            </a:lvl1pPr>
            <a:lvl2pPr marL="0" indent="0">
              <a:buNone/>
              <a:defRPr sz="2000" b="1" cap="all">
                <a:solidFill>
                  <a:schemeClr val="bg1"/>
                </a:solidFill>
                <a:latin typeface="+mj-lt"/>
              </a:defRPr>
            </a:lvl2pPr>
            <a:lvl3pPr>
              <a:defRPr b="1">
                <a:solidFill>
                  <a:schemeClr val="bg1"/>
                </a:solidFill>
                <a:latin typeface="+mj-lt"/>
              </a:defRPr>
            </a:lvl3pPr>
            <a:lvl4pPr>
              <a:defRPr>
                <a:solidFill>
                  <a:schemeClr val="bg1"/>
                </a:solidFill>
                <a:latin typeface="+mj-lt"/>
              </a:defRPr>
            </a:lvl4pPr>
            <a:lvl5pPr>
              <a:defRPr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altLang="ja-JP" noProof="0"/>
              <a:t>Click to edit Master text styles</a:t>
            </a:r>
          </a:p>
          <a:p>
            <a:pPr lvl="1"/>
            <a:r>
              <a:rPr lang="en-US" altLang="ja-JP" noProof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1202987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 userDrawn="1"/>
        </p:nvSpPr>
        <p:spPr>
          <a:xfrm>
            <a:off x="468000" y="540000"/>
            <a:ext cx="11253600" cy="5616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7" name="Textplatzhalter 13"/>
          <p:cNvSpPr>
            <a:spLocks noGrp="1"/>
          </p:cNvSpPr>
          <p:nvPr>
            <p:ph type="body" sz="quarter" idx="13"/>
          </p:nvPr>
        </p:nvSpPr>
        <p:spPr>
          <a:xfrm>
            <a:off x="1080000" y="1800000"/>
            <a:ext cx="5280000" cy="318549"/>
          </a:xfrm>
        </p:spPr>
        <p:txBody>
          <a:bodyPr wrap="square">
            <a:spAutoFit/>
          </a:bodyPr>
          <a:lstStyle>
            <a:lvl1pPr>
              <a:spcAft>
                <a:spcPts val="0"/>
              </a:spcAft>
              <a:defRPr sz="1800" b="1" cap="none" baseline="0">
                <a:solidFill>
                  <a:schemeClr val="bg1"/>
                </a:solidFill>
                <a:latin typeface="+mj-lt"/>
              </a:defRPr>
            </a:lvl1pPr>
            <a:lvl2pPr>
              <a:defRPr sz="1100" b="1" cap="all" baseline="0">
                <a:latin typeface="+mj-lt"/>
              </a:defRPr>
            </a:lvl2pPr>
            <a:lvl3pPr>
              <a:defRPr sz="1100" b="1" cap="all" baseline="0">
                <a:latin typeface="+mj-lt"/>
              </a:defRPr>
            </a:lvl3pPr>
            <a:lvl4pPr>
              <a:defRPr sz="1100" b="1" cap="all" baseline="0">
                <a:latin typeface="+mj-lt"/>
              </a:defRPr>
            </a:lvl4pPr>
            <a:lvl5pPr>
              <a:defRPr sz="1100" b="1" cap="all" baseline="0">
                <a:latin typeface="+mj-lt"/>
              </a:defRPr>
            </a:lvl5pPr>
          </a:lstStyle>
          <a:p>
            <a:pPr lvl="0"/>
            <a:r>
              <a:rPr lang="en-US" altLang="ja-JP" noProof="0"/>
              <a:t>Click to edit Master text styles</a:t>
            </a:r>
          </a:p>
        </p:txBody>
      </p:sp>
      <p:cxnSp>
        <p:nvCxnSpPr>
          <p:cNvPr id="8" name="Gerade Verbindung 7"/>
          <p:cNvCxnSpPr/>
          <p:nvPr userDrawn="1"/>
        </p:nvCxnSpPr>
        <p:spPr>
          <a:xfrm>
            <a:off x="1080000" y="1268760"/>
            <a:ext cx="2400000" cy="0"/>
          </a:xfrm>
          <a:prstGeom prst="line">
            <a:avLst/>
          </a:prstGeom>
          <a:ln w="38100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994314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79C2D6-23C3-425B-AC92-3320668BC5F8}" type="datetimeFigureOut">
              <a:rPr lang="en-US" smtClean="0"/>
              <a:t>3/5/2019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11190-0528-43E0-9837-88AE085F87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18556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79C2D6-23C3-425B-AC92-3320668BC5F8}" type="datetimeFigureOut">
              <a:rPr lang="en-US" smtClean="0"/>
              <a:t>3/5/2019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11190-0528-43E0-9837-88AE085F87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2407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grey + bad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8904" y="0"/>
            <a:ext cx="11254191" cy="6157494"/>
          </a:xfrm>
          <a:prstGeom prst="rect">
            <a:avLst/>
          </a:prstGeom>
        </p:spPr>
      </p:pic>
      <p:sp>
        <p:nvSpPr>
          <p:cNvPr id="12" name="Textplatzhalt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1080000" y="-1"/>
            <a:ext cx="5040000" cy="2592000"/>
          </a:xfrm>
          <a:solidFill>
            <a:schemeClr val="tx2"/>
          </a:solidFill>
        </p:spPr>
        <p:txBody>
          <a:bodyPr lIns="252000" tIns="252000" rIns="180000" bIns="252000" anchor="b" anchorCtr="0">
            <a:noAutofit/>
          </a:bodyPr>
          <a:lstStyle>
            <a:lvl1pPr>
              <a:lnSpc>
                <a:spcPct val="90000"/>
              </a:lnSpc>
              <a:spcAft>
                <a:spcPts val="0"/>
              </a:spcAft>
              <a:defRPr sz="3600" b="1" cap="all" baseline="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600"/>
              </a:spcBef>
              <a:spcAft>
                <a:spcPts val="0"/>
              </a:spcAft>
              <a:buNone/>
              <a:defRPr sz="2000" b="1" cap="all">
                <a:solidFill>
                  <a:schemeClr val="bg1"/>
                </a:solidFill>
                <a:latin typeface="+mj-lt"/>
              </a:defRPr>
            </a:lvl2pPr>
            <a:lvl3pPr>
              <a:defRPr b="1">
                <a:solidFill>
                  <a:schemeClr val="bg1"/>
                </a:solidFill>
                <a:latin typeface="+mj-lt"/>
              </a:defRPr>
            </a:lvl3pPr>
            <a:lvl4pPr>
              <a:defRPr>
                <a:solidFill>
                  <a:schemeClr val="bg1"/>
                </a:solidFill>
                <a:latin typeface="+mj-lt"/>
              </a:defRPr>
            </a:lvl4pPr>
            <a:lvl5pPr>
              <a:defRPr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noProof="0" dirty="0" err="1"/>
              <a:t>Textmasterformat</a:t>
            </a:r>
            <a:br>
              <a:rPr lang="en-US" noProof="0" dirty="0"/>
            </a:br>
            <a:r>
              <a:rPr lang="en-US" noProof="0" dirty="0" err="1"/>
              <a:t>bearbeiten</a:t>
            </a:r>
            <a:endParaRPr lang="en-US" noProof="0" dirty="0"/>
          </a:p>
          <a:p>
            <a:pPr lvl="1"/>
            <a:r>
              <a:rPr lang="en-US" noProof="0" dirty="0" err="1"/>
              <a:t>Zweite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</p:txBody>
      </p:sp>
      <p:sp>
        <p:nvSpPr>
          <p:cNvPr id="9" name="Textplatzhalter 11"/>
          <p:cNvSpPr>
            <a:spLocks noGrp="1"/>
          </p:cNvSpPr>
          <p:nvPr>
            <p:ph type="body" sz="quarter" idx="13"/>
          </p:nvPr>
        </p:nvSpPr>
        <p:spPr>
          <a:xfrm>
            <a:off x="1080000" y="2700000"/>
            <a:ext cx="5040000" cy="609737"/>
          </a:xfrm>
          <a:solidFill>
            <a:schemeClr val="bg1"/>
          </a:solidFill>
        </p:spPr>
        <p:txBody>
          <a:bodyPr lIns="252000" tIns="180000" rIns="180000" bIns="180000" anchor="t" anchorCtr="0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cap="all" baseline="0">
                <a:solidFill>
                  <a:schemeClr val="accent1"/>
                </a:solidFill>
                <a:latin typeface="+mj-lt"/>
              </a:defRPr>
            </a:lvl1pPr>
            <a:lvl2pPr marL="0" indent="0">
              <a:spcBef>
                <a:spcPts val="600"/>
              </a:spcBef>
              <a:spcAft>
                <a:spcPts val="0"/>
              </a:spcAft>
              <a:buNone/>
              <a:defRPr sz="1600" b="0" cap="none">
                <a:solidFill>
                  <a:schemeClr val="bg1"/>
                </a:solidFill>
                <a:latin typeface="+mj-lt"/>
              </a:defRPr>
            </a:lvl2pPr>
            <a:lvl3pPr>
              <a:defRPr b="1">
                <a:solidFill>
                  <a:schemeClr val="bg1"/>
                </a:solidFill>
                <a:latin typeface="+mj-lt"/>
              </a:defRPr>
            </a:lvl3pPr>
            <a:lvl4pPr>
              <a:defRPr>
                <a:solidFill>
                  <a:schemeClr val="bg1"/>
                </a:solidFill>
                <a:latin typeface="+mj-lt"/>
              </a:defRPr>
            </a:lvl4pPr>
            <a:lvl5pPr>
              <a:defRPr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altLang="ja-JP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5875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80000" y="923689"/>
            <a:ext cx="8520000" cy="455509"/>
          </a:xfrm>
        </p:spPr>
        <p:txBody>
          <a:bodyPr/>
          <a:lstStyle/>
          <a:p>
            <a:r>
              <a:rPr lang="en-US" altLang="ja-JP" noProof="0"/>
              <a:t>Click to edit Master title style</a:t>
            </a:r>
            <a:endParaRPr lang="ja-JP" altLang="en-US" noProof="0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/>
            <a:r>
              <a:rPr lang="de-DE" dirty="0"/>
              <a:t>Page </a:t>
            </a:r>
            <a:fld id="{3FD030EF-7044-4946-962A-5D7D09BD1B34}" type="slidenum">
              <a:rPr lang="de-DE" smtClean="0"/>
              <a:pPr algn="l"/>
              <a:t>‹#›</a:t>
            </a:fld>
            <a:endParaRPr lang="de-DE" dirty="0"/>
          </a:p>
        </p:txBody>
      </p:sp>
      <p:sp>
        <p:nvSpPr>
          <p:cNvPr id="4" name="Inhaltsplatzhalter 2"/>
          <p:cNvSpPr>
            <a:spLocks noGrp="1"/>
          </p:cNvSpPr>
          <p:nvPr>
            <p:ph idx="1"/>
          </p:nvPr>
        </p:nvSpPr>
        <p:spPr>
          <a:xfrm>
            <a:off x="1080000" y="1800000"/>
            <a:ext cx="9000000" cy="283154"/>
          </a:xfrm>
          <a:ln>
            <a:noFill/>
          </a:ln>
        </p:spPr>
        <p:txBody>
          <a:bodyPr>
            <a:spAutoFit/>
          </a:bodyPr>
          <a:lstStyle>
            <a:lvl1pPr marL="177800" indent="-177800">
              <a:spcAft>
                <a:spcPts val="1800"/>
              </a:spcAft>
              <a:buClr>
                <a:schemeClr val="tx2"/>
              </a:buClr>
              <a:buFont typeface="Wingdings" panose="05000000000000000000" pitchFamily="2" charset="2"/>
              <a:buChar char="§"/>
              <a:tabLst>
                <a:tab pos="7177088" algn="r"/>
              </a:tabLst>
              <a:defRPr sz="1600"/>
            </a:lvl1pPr>
          </a:lstStyle>
          <a:p>
            <a:pPr lvl="0"/>
            <a:r>
              <a:rPr lang="en-US" altLang="ja-JP" noProof="0"/>
              <a:t>Click to edit Master text styles</a:t>
            </a:r>
          </a:p>
        </p:txBody>
      </p:sp>
      <p:cxnSp>
        <p:nvCxnSpPr>
          <p:cNvPr id="5" name="Gerade Verbindung 4"/>
          <p:cNvCxnSpPr/>
          <p:nvPr userDrawn="1"/>
        </p:nvCxnSpPr>
        <p:spPr>
          <a:xfrm>
            <a:off x="1080000" y="1512000"/>
            <a:ext cx="2400000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13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4200" y="152400"/>
            <a:ext cx="1115157" cy="3531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740004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80000" y="923689"/>
            <a:ext cx="9000000" cy="455509"/>
          </a:xfrm>
        </p:spPr>
        <p:txBody>
          <a:bodyPr/>
          <a:lstStyle/>
          <a:p>
            <a:r>
              <a:rPr lang="en-US" altLang="ja-JP" noProof="0"/>
              <a:t>Click to edit Master title style</a:t>
            </a:r>
            <a:endParaRPr lang="ja-JP" altLang="en-US" noProof="0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/>
            <a:r>
              <a:rPr lang="de-DE" dirty="0"/>
              <a:t>Page </a:t>
            </a:r>
            <a:fld id="{3FD030EF-7044-4946-962A-5D7D09BD1B34}" type="slidenum">
              <a:rPr lang="de-DE" smtClean="0"/>
              <a:pPr algn="l"/>
              <a:t>‹#›</a:t>
            </a:fld>
            <a:endParaRPr lang="de-DE" dirty="0"/>
          </a:p>
        </p:txBody>
      </p:sp>
      <p:sp>
        <p:nvSpPr>
          <p:cNvPr id="4" name="Inhaltsplatzhalter 2"/>
          <p:cNvSpPr>
            <a:spLocks noGrp="1"/>
          </p:cNvSpPr>
          <p:nvPr>
            <p:ph idx="1"/>
          </p:nvPr>
        </p:nvSpPr>
        <p:spPr>
          <a:xfrm>
            <a:off x="1080000" y="1800000"/>
            <a:ext cx="9000000" cy="1887696"/>
          </a:xfrm>
        </p:spPr>
        <p:txBody>
          <a:bodyPr/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defRPr sz="1600"/>
            </a:lvl1pPr>
            <a:lvl2pPr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defRPr sz="1600"/>
            </a:lvl2pPr>
            <a:lvl3pPr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defRPr sz="1600"/>
            </a:lvl3pPr>
            <a:lvl4pPr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defRPr sz="1600"/>
            </a:lvl4pPr>
            <a:lvl5pPr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defRPr sz="1600"/>
            </a:lvl5pPr>
          </a:lstStyle>
          <a:p>
            <a:pPr lvl="0"/>
            <a:r>
              <a:rPr lang="en-US" altLang="ja-JP" noProof="0"/>
              <a:t>Click to edit Master text styles</a:t>
            </a:r>
          </a:p>
          <a:p>
            <a:pPr lvl="1"/>
            <a:r>
              <a:rPr lang="en-US" altLang="ja-JP" noProof="0"/>
              <a:t>Second level</a:t>
            </a:r>
          </a:p>
          <a:p>
            <a:pPr lvl="2"/>
            <a:r>
              <a:rPr lang="en-US" altLang="ja-JP" noProof="0"/>
              <a:t>Third level</a:t>
            </a:r>
          </a:p>
          <a:p>
            <a:pPr lvl="3"/>
            <a:r>
              <a:rPr lang="en-US" altLang="ja-JP" noProof="0"/>
              <a:t>Fourth level</a:t>
            </a:r>
          </a:p>
          <a:p>
            <a:pPr lvl="4"/>
            <a:r>
              <a:rPr lang="en-US" altLang="ja-JP" noProof="0"/>
              <a:t>Fifth level</a:t>
            </a:r>
            <a:endParaRPr lang="en-US" noProof="0" dirty="0"/>
          </a:p>
        </p:txBody>
      </p:sp>
      <p:cxnSp>
        <p:nvCxnSpPr>
          <p:cNvPr id="5" name="Gerade Verbindung 4"/>
          <p:cNvCxnSpPr/>
          <p:nvPr userDrawn="1"/>
        </p:nvCxnSpPr>
        <p:spPr>
          <a:xfrm>
            <a:off x="1080000" y="1512000"/>
            <a:ext cx="2400000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13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4200" y="152400"/>
            <a:ext cx="1115157" cy="3531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809110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Text 2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80000" y="923689"/>
            <a:ext cx="9000000" cy="455509"/>
          </a:xfrm>
        </p:spPr>
        <p:txBody>
          <a:bodyPr/>
          <a:lstStyle/>
          <a:p>
            <a:r>
              <a:rPr lang="en-US" altLang="ja-JP" noProof="0"/>
              <a:t>Click to edit Master title style</a:t>
            </a:r>
            <a:endParaRPr lang="ja-JP" altLang="en-US" noProof="0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/>
            <a:r>
              <a:rPr lang="de-DE" dirty="0"/>
              <a:t>Page </a:t>
            </a:r>
            <a:fld id="{3FD030EF-7044-4946-962A-5D7D09BD1B34}" type="slidenum">
              <a:rPr lang="de-DE" smtClean="0"/>
              <a:pPr algn="l"/>
              <a:t>‹#›</a:t>
            </a:fld>
            <a:endParaRPr lang="de-DE" dirty="0"/>
          </a:p>
        </p:txBody>
      </p:sp>
      <p:cxnSp>
        <p:nvCxnSpPr>
          <p:cNvPr id="5" name="Gerade Verbindung 4"/>
          <p:cNvCxnSpPr/>
          <p:nvPr userDrawn="1"/>
        </p:nvCxnSpPr>
        <p:spPr>
          <a:xfrm>
            <a:off x="1080000" y="1512000"/>
            <a:ext cx="2400000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platzhalter 4"/>
          <p:cNvSpPr>
            <a:spLocks noGrp="1"/>
          </p:cNvSpPr>
          <p:nvPr>
            <p:ph type="body" sz="quarter" idx="14"/>
          </p:nvPr>
        </p:nvSpPr>
        <p:spPr>
          <a:xfrm>
            <a:off x="1080000" y="1800000"/>
            <a:ext cx="4860000" cy="1887696"/>
          </a:xfrm>
        </p:spPr>
        <p:txBody>
          <a:bodyPr>
            <a:spAutoFit/>
          </a:bodyPr>
          <a:lstStyle/>
          <a:p>
            <a:pPr lvl="0"/>
            <a:r>
              <a:rPr lang="en-US" altLang="ja-JP" noProof="0"/>
              <a:t>Click to edit Master text styles</a:t>
            </a:r>
          </a:p>
          <a:p>
            <a:pPr lvl="1"/>
            <a:r>
              <a:rPr lang="en-US" altLang="ja-JP" noProof="0"/>
              <a:t>Second level</a:t>
            </a:r>
          </a:p>
          <a:p>
            <a:pPr lvl="2"/>
            <a:r>
              <a:rPr lang="en-US" altLang="ja-JP" noProof="0"/>
              <a:t>Third level</a:t>
            </a:r>
          </a:p>
          <a:p>
            <a:pPr lvl="3"/>
            <a:r>
              <a:rPr lang="en-US" altLang="ja-JP" noProof="0"/>
              <a:t>Fourth level</a:t>
            </a:r>
          </a:p>
          <a:p>
            <a:pPr lvl="4"/>
            <a:r>
              <a:rPr lang="en-US" altLang="ja-JP" noProof="0"/>
              <a:t>Fifth level</a:t>
            </a:r>
            <a:endParaRPr lang="en-US" noProof="0" dirty="0"/>
          </a:p>
        </p:txBody>
      </p:sp>
      <p:sp>
        <p:nvSpPr>
          <p:cNvPr id="14" name="Textplatzhalter 4"/>
          <p:cNvSpPr>
            <a:spLocks noGrp="1"/>
          </p:cNvSpPr>
          <p:nvPr>
            <p:ph type="body" sz="quarter" idx="15"/>
          </p:nvPr>
        </p:nvSpPr>
        <p:spPr>
          <a:xfrm>
            <a:off x="6300000" y="1800000"/>
            <a:ext cx="4860000" cy="1887696"/>
          </a:xfrm>
        </p:spPr>
        <p:txBody>
          <a:bodyPr>
            <a:spAutoFit/>
          </a:bodyPr>
          <a:lstStyle/>
          <a:p>
            <a:pPr lvl="0"/>
            <a:r>
              <a:rPr lang="en-US" altLang="ja-JP" noProof="0"/>
              <a:t>Click to edit Master text styles</a:t>
            </a:r>
          </a:p>
          <a:p>
            <a:pPr lvl="1"/>
            <a:r>
              <a:rPr lang="en-US" altLang="ja-JP" noProof="0"/>
              <a:t>Second level</a:t>
            </a:r>
          </a:p>
          <a:p>
            <a:pPr lvl="2"/>
            <a:r>
              <a:rPr lang="en-US" altLang="ja-JP" noProof="0"/>
              <a:t>Third level</a:t>
            </a:r>
          </a:p>
          <a:p>
            <a:pPr lvl="3"/>
            <a:r>
              <a:rPr lang="en-US" altLang="ja-JP" noProof="0"/>
              <a:t>Fourth level</a:t>
            </a:r>
          </a:p>
          <a:p>
            <a:pPr lvl="4"/>
            <a:r>
              <a:rPr lang="en-US" altLang="ja-JP" noProof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903963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Text +1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80000" y="923689"/>
            <a:ext cx="9000000" cy="455509"/>
          </a:xfrm>
        </p:spPr>
        <p:txBody>
          <a:bodyPr/>
          <a:lstStyle/>
          <a:p>
            <a:r>
              <a:rPr lang="en-US" altLang="ja-JP" noProof="0"/>
              <a:t>Click to edit Master title style</a:t>
            </a:r>
            <a:endParaRPr lang="ja-JP" altLang="en-US" noProof="0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/>
            <a:r>
              <a:rPr lang="de-DE" dirty="0"/>
              <a:t>Page </a:t>
            </a:r>
            <a:fld id="{3FD030EF-7044-4946-962A-5D7D09BD1B34}" type="slidenum">
              <a:rPr lang="de-DE" smtClean="0"/>
              <a:pPr algn="l"/>
              <a:t>‹#›</a:t>
            </a:fld>
            <a:endParaRPr lang="de-DE" dirty="0"/>
          </a:p>
        </p:txBody>
      </p:sp>
      <p:cxnSp>
        <p:nvCxnSpPr>
          <p:cNvPr id="5" name="Gerade Verbindung 4"/>
          <p:cNvCxnSpPr/>
          <p:nvPr userDrawn="1"/>
        </p:nvCxnSpPr>
        <p:spPr>
          <a:xfrm>
            <a:off x="1080000" y="1512000"/>
            <a:ext cx="2400000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platzhalter 4"/>
          <p:cNvSpPr>
            <a:spLocks noGrp="1"/>
          </p:cNvSpPr>
          <p:nvPr>
            <p:ph type="body" sz="quarter" idx="14"/>
          </p:nvPr>
        </p:nvSpPr>
        <p:spPr>
          <a:xfrm>
            <a:off x="1080000" y="1800000"/>
            <a:ext cx="4860000" cy="1887696"/>
          </a:xfrm>
        </p:spPr>
        <p:txBody>
          <a:bodyPr>
            <a:spAutoFit/>
          </a:bodyPr>
          <a:lstStyle/>
          <a:p>
            <a:pPr lvl="0"/>
            <a:r>
              <a:rPr lang="en-US" altLang="ja-JP" noProof="0"/>
              <a:t>Click to edit Master text styles</a:t>
            </a:r>
          </a:p>
          <a:p>
            <a:pPr lvl="1"/>
            <a:r>
              <a:rPr lang="en-US" altLang="ja-JP" noProof="0"/>
              <a:t>Second level</a:t>
            </a:r>
          </a:p>
          <a:p>
            <a:pPr lvl="2"/>
            <a:r>
              <a:rPr lang="en-US" altLang="ja-JP" noProof="0"/>
              <a:t>Third level</a:t>
            </a:r>
          </a:p>
          <a:p>
            <a:pPr lvl="3"/>
            <a:r>
              <a:rPr lang="en-US" altLang="ja-JP" noProof="0"/>
              <a:t>Fourth level</a:t>
            </a:r>
          </a:p>
          <a:p>
            <a:pPr lvl="4"/>
            <a:r>
              <a:rPr lang="en-US" altLang="ja-JP" noProof="0"/>
              <a:t>Fifth level</a:t>
            </a:r>
            <a:endParaRPr lang="en-US" noProof="0" dirty="0"/>
          </a:p>
        </p:txBody>
      </p:sp>
      <p:sp>
        <p:nvSpPr>
          <p:cNvPr id="15" name="Bildplatzhalter 3"/>
          <p:cNvSpPr>
            <a:spLocks noGrp="1"/>
          </p:cNvSpPr>
          <p:nvPr>
            <p:ph type="pic" sz="quarter" idx="15"/>
          </p:nvPr>
        </p:nvSpPr>
        <p:spPr>
          <a:xfrm>
            <a:off x="6300000" y="1800000"/>
            <a:ext cx="5400000" cy="4248000"/>
          </a:xfrm>
          <a:ln w="6350">
            <a:noFill/>
          </a:ln>
        </p:spPr>
        <p:txBody>
          <a:bodyPr lIns="144000" tIns="144000">
            <a:normAutofit/>
          </a:bodyPr>
          <a:lstStyle>
            <a:lvl1pPr>
              <a:defRPr sz="1000"/>
            </a:lvl1pPr>
          </a:lstStyle>
          <a:p>
            <a:r>
              <a:rPr lang="en-US" altLang="ja-JP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6240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Text + 4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80000" y="923689"/>
            <a:ext cx="9000000" cy="455509"/>
          </a:xfrm>
        </p:spPr>
        <p:txBody>
          <a:bodyPr/>
          <a:lstStyle/>
          <a:p>
            <a:r>
              <a:rPr lang="en-US" altLang="ja-JP" noProof="0"/>
              <a:t>Click to edit Master title style</a:t>
            </a:r>
            <a:endParaRPr lang="ja-JP" altLang="en-US" noProof="0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/>
            <a:r>
              <a:rPr lang="de-DE" dirty="0"/>
              <a:t>Page </a:t>
            </a:r>
            <a:fld id="{3FD030EF-7044-4946-962A-5D7D09BD1B34}" type="slidenum">
              <a:rPr lang="de-DE" smtClean="0"/>
              <a:pPr algn="l"/>
              <a:t>‹#›</a:t>
            </a:fld>
            <a:endParaRPr lang="de-DE" dirty="0"/>
          </a:p>
        </p:txBody>
      </p:sp>
      <p:cxnSp>
        <p:nvCxnSpPr>
          <p:cNvPr id="5" name="Gerade Verbindung 4"/>
          <p:cNvCxnSpPr/>
          <p:nvPr userDrawn="1"/>
        </p:nvCxnSpPr>
        <p:spPr>
          <a:xfrm>
            <a:off x="1080000" y="1512000"/>
            <a:ext cx="2400000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platzhalter 4"/>
          <p:cNvSpPr>
            <a:spLocks noGrp="1"/>
          </p:cNvSpPr>
          <p:nvPr>
            <p:ph type="body" sz="quarter" idx="14"/>
          </p:nvPr>
        </p:nvSpPr>
        <p:spPr>
          <a:xfrm>
            <a:off x="1080000" y="1800000"/>
            <a:ext cx="4860000" cy="1887696"/>
          </a:xfrm>
        </p:spPr>
        <p:txBody>
          <a:bodyPr>
            <a:spAutoFit/>
          </a:bodyPr>
          <a:lstStyle/>
          <a:p>
            <a:pPr lvl="0"/>
            <a:r>
              <a:rPr lang="en-US" altLang="ja-JP" noProof="0"/>
              <a:t>Click to edit Master text styles</a:t>
            </a:r>
          </a:p>
          <a:p>
            <a:pPr lvl="1"/>
            <a:r>
              <a:rPr lang="en-US" altLang="ja-JP" noProof="0"/>
              <a:t>Second level</a:t>
            </a:r>
          </a:p>
          <a:p>
            <a:pPr lvl="2"/>
            <a:r>
              <a:rPr lang="en-US" altLang="ja-JP" noProof="0"/>
              <a:t>Third level</a:t>
            </a:r>
          </a:p>
          <a:p>
            <a:pPr lvl="3"/>
            <a:r>
              <a:rPr lang="en-US" altLang="ja-JP" noProof="0"/>
              <a:t>Fourth level</a:t>
            </a:r>
          </a:p>
          <a:p>
            <a:pPr lvl="4"/>
            <a:r>
              <a:rPr lang="en-US" altLang="ja-JP" noProof="0"/>
              <a:t>Fifth level</a:t>
            </a:r>
            <a:endParaRPr lang="en-US" noProof="0" dirty="0"/>
          </a:p>
        </p:txBody>
      </p:sp>
      <p:sp>
        <p:nvSpPr>
          <p:cNvPr id="14" name="Bildplatzhalter 3"/>
          <p:cNvSpPr>
            <a:spLocks noGrp="1"/>
          </p:cNvSpPr>
          <p:nvPr>
            <p:ph type="pic" sz="quarter" idx="15"/>
          </p:nvPr>
        </p:nvSpPr>
        <p:spPr>
          <a:xfrm>
            <a:off x="6300000" y="1800000"/>
            <a:ext cx="2628000" cy="1980000"/>
          </a:xfrm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lIns="144000" tIns="144000">
            <a:normAutofit/>
          </a:bodyPr>
          <a:lstStyle>
            <a:lvl1pPr>
              <a:defRPr sz="1000"/>
            </a:lvl1pPr>
          </a:lstStyle>
          <a:p>
            <a:r>
              <a:rPr lang="en-US" altLang="ja-JP"/>
              <a:t>Click icon to add picture</a:t>
            </a:r>
            <a:endParaRPr lang="en-US" dirty="0"/>
          </a:p>
        </p:txBody>
      </p:sp>
      <p:sp>
        <p:nvSpPr>
          <p:cNvPr id="16" name="Bildplatzhalter 3"/>
          <p:cNvSpPr>
            <a:spLocks noGrp="1"/>
          </p:cNvSpPr>
          <p:nvPr>
            <p:ph type="pic" sz="quarter" idx="16"/>
          </p:nvPr>
        </p:nvSpPr>
        <p:spPr>
          <a:xfrm>
            <a:off x="9072352" y="1800000"/>
            <a:ext cx="2628000" cy="1980000"/>
          </a:xfrm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lIns="144000" tIns="144000">
            <a:normAutofit/>
          </a:bodyPr>
          <a:lstStyle>
            <a:lvl1pPr>
              <a:defRPr sz="1000"/>
            </a:lvl1pPr>
          </a:lstStyle>
          <a:p>
            <a:r>
              <a:rPr lang="en-US" altLang="ja-JP"/>
              <a:t>Click icon to add picture</a:t>
            </a:r>
            <a:endParaRPr lang="en-US" dirty="0"/>
          </a:p>
        </p:txBody>
      </p:sp>
      <p:sp>
        <p:nvSpPr>
          <p:cNvPr id="17" name="Bildplatzhalter 3"/>
          <p:cNvSpPr>
            <a:spLocks noGrp="1"/>
          </p:cNvSpPr>
          <p:nvPr>
            <p:ph type="pic" sz="quarter" idx="17"/>
          </p:nvPr>
        </p:nvSpPr>
        <p:spPr>
          <a:xfrm>
            <a:off x="6300000" y="3924000"/>
            <a:ext cx="2628000" cy="1980000"/>
          </a:xfrm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lIns="144000" tIns="144000">
            <a:normAutofit/>
          </a:bodyPr>
          <a:lstStyle>
            <a:lvl1pPr>
              <a:defRPr sz="1000"/>
            </a:lvl1pPr>
          </a:lstStyle>
          <a:p>
            <a:r>
              <a:rPr lang="en-US" altLang="ja-JP"/>
              <a:t>Click icon to add picture</a:t>
            </a:r>
            <a:endParaRPr lang="en-US" dirty="0"/>
          </a:p>
        </p:txBody>
      </p:sp>
      <p:sp>
        <p:nvSpPr>
          <p:cNvPr id="18" name="Bildplatzhalter 3"/>
          <p:cNvSpPr>
            <a:spLocks noGrp="1"/>
          </p:cNvSpPr>
          <p:nvPr>
            <p:ph type="pic" sz="quarter" idx="18"/>
          </p:nvPr>
        </p:nvSpPr>
        <p:spPr>
          <a:xfrm>
            <a:off x="9072352" y="3924000"/>
            <a:ext cx="2628000" cy="1980000"/>
          </a:xfrm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lIns="144000" tIns="144000">
            <a:normAutofit/>
          </a:bodyPr>
          <a:lstStyle>
            <a:lvl1pPr>
              <a:defRPr sz="1000"/>
            </a:lvl1pPr>
          </a:lstStyle>
          <a:p>
            <a:r>
              <a:rPr lang="en-US" altLang="ja-JP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33027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Picture large +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80000" y="923689"/>
            <a:ext cx="9000000" cy="455509"/>
          </a:xfrm>
        </p:spPr>
        <p:txBody>
          <a:bodyPr/>
          <a:lstStyle/>
          <a:p>
            <a:r>
              <a:rPr lang="en-US" altLang="ja-JP" noProof="0"/>
              <a:t>Click to edit Master title style</a:t>
            </a:r>
            <a:endParaRPr lang="ja-JP" altLang="en-US" noProof="0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/>
            <a:r>
              <a:rPr lang="de-DE" dirty="0"/>
              <a:t>Page </a:t>
            </a:r>
            <a:fld id="{3FD030EF-7044-4946-962A-5D7D09BD1B34}" type="slidenum">
              <a:rPr lang="de-DE" smtClean="0"/>
              <a:pPr algn="l"/>
              <a:t>‹#›</a:t>
            </a:fld>
            <a:endParaRPr lang="de-DE" dirty="0"/>
          </a:p>
        </p:txBody>
      </p:sp>
      <p:cxnSp>
        <p:nvCxnSpPr>
          <p:cNvPr id="5" name="Gerade Verbindung 4"/>
          <p:cNvCxnSpPr/>
          <p:nvPr userDrawn="1"/>
        </p:nvCxnSpPr>
        <p:spPr>
          <a:xfrm>
            <a:off x="1080000" y="1512000"/>
            <a:ext cx="2400000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platzhalter 6"/>
          <p:cNvSpPr>
            <a:spLocks noGrp="1"/>
          </p:cNvSpPr>
          <p:nvPr>
            <p:ph type="body" sz="quarter" idx="17"/>
          </p:nvPr>
        </p:nvSpPr>
        <p:spPr>
          <a:xfrm>
            <a:off x="9972000" y="2340000"/>
            <a:ext cx="1728000" cy="1239314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altLang="ja-JP" noProof="0"/>
              <a:t>Click to edit Master text styles</a:t>
            </a:r>
          </a:p>
          <a:p>
            <a:pPr lvl="1"/>
            <a:r>
              <a:rPr lang="en-US" altLang="ja-JP" noProof="0"/>
              <a:t>Second level</a:t>
            </a:r>
          </a:p>
          <a:p>
            <a:pPr lvl="2"/>
            <a:r>
              <a:rPr lang="en-US" altLang="ja-JP" noProof="0"/>
              <a:t>Third level</a:t>
            </a:r>
          </a:p>
        </p:txBody>
      </p:sp>
      <p:sp>
        <p:nvSpPr>
          <p:cNvPr id="20" name="Bildplatzhalter 8"/>
          <p:cNvSpPr>
            <a:spLocks noGrp="1"/>
          </p:cNvSpPr>
          <p:nvPr>
            <p:ph type="pic" sz="quarter" idx="18"/>
          </p:nvPr>
        </p:nvSpPr>
        <p:spPr>
          <a:xfrm>
            <a:off x="1080000" y="1800000"/>
            <a:ext cx="8100000" cy="4248000"/>
          </a:xfrm>
        </p:spPr>
        <p:txBody>
          <a:bodyPr lIns="144000" tIns="144000">
            <a:noAutofit/>
          </a:bodyPr>
          <a:lstStyle>
            <a:lvl1pPr>
              <a:defRPr sz="1000"/>
            </a:lvl1pPr>
          </a:lstStyle>
          <a:p>
            <a:r>
              <a:rPr lang="en-US" altLang="ja-JP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68804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Text +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80000" y="923689"/>
            <a:ext cx="9000000" cy="455509"/>
          </a:xfrm>
        </p:spPr>
        <p:txBody>
          <a:bodyPr/>
          <a:lstStyle/>
          <a:p>
            <a:r>
              <a:rPr lang="en-US" altLang="ja-JP" noProof="0"/>
              <a:t>Click to edit Master title style</a:t>
            </a:r>
            <a:endParaRPr lang="ja-JP" altLang="en-US" noProof="0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/>
            <a:r>
              <a:rPr lang="de-DE" dirty="0"/>
              <a:t>Page </a:t>
            </a:r>
            <a:fld id="{3FD030EF-7044-4946-962A-5D7D09BD1B34}" type="slidenum">
              <a:rPr lang="de-DE" smtClean="0"/>
              <a:pPr algn="l"/>
              <a:t>‹#›</a:t>
            </a:fld>
            <a:endParaRPr lang="de-DE" dirty="0"/>
          </a:p>
        </p:txBody>
      </p:sp>
      <p:cxnSp>
        <p:nvCxnSpPr>
          <p:cNvPr id="5" name="Gerade Verbindung 4"/>
          <p:cNvCxnSpPr/>
          <p:nvPr userDrawn="1"/>
        </p:nvCxnSpPr>
        <p:spPr>
          <a:xfrm>
            <a:off x="1080000" y="1512000"/>
            <a:ext cx="2400000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Diagrammplatzhalter 8"/>
          <p:cNvSpPr>
            <a:spLocks noGrp="1"/>
          </p:cNvSpPr>
          <p:nvPr>
            <p:ph type="chart" sz="quarter" idx="17"/>
          </p:nvPr>
        </p:nvSpPr>
        <p:spPr>
          <a:xfrm>
            <a:off x="6480000" y="1692000"/>
            <a:ext cx="5220000" cy="4248000"/>
          </a:xfrm>
          <a:noFill/>
        </p:spPr>
        <p:txBody>
          <a:bodyPr lIns="144000" tIns="144000" rIns="144000" bIns="144000">
            <a:noAutofit/>
          </a:bodyPr>
          <a:lstStyle/>
          <a:p>
            <a:r>
              <a:rPr lang="en-US" altLang="ja-JP"/>
              <a:t>Click icon to add chart</a:t>
            </a:r>
            <a:endParaRPr lang="en-US" dirty="0"/>
          </a:p>
        </p:txBody>
      </p:sp>
      <p:sp>
        <p:nvSpPr>
          <p:cNvPr id="7" name="Textplatzhalter 4"/>
          <p:cNvSpPr>
            <a:spLocks noGrp="1"/>
          </p:cNvSpPr>
          <p:nvPr>
            <p:ph type="body" sz="quarter" idx="14"/>
          </p:nvPr>
        </p:nvSpPr>
        <p:spPr>
          <a:xfrm>
            <a:off x="1080000" y="1800000"/>
            <a:ext cx="4860000" cy="1887696"/>
          </a:xfrm>
        </p:spPr>
        <p:txBody>
          <a:bodyPr>
            <a:spAutoFit/>
          </a:bodyPr>
          <a:lstStyle/>
          <a:p>
            <a:pPr lvl="0"/>
            <a:r>
              <a:rPr lang="en-US" altLang="ja-JP" noProof="0"/>
              <a:t>Click to edit Master text styles</a:t>
            </a:r>
          </a:p>
          <a:p>
            <a:pPr lvl="1"/>
            <a:r>
              <a:rPr lang="en-US" altLang="ja-JP" noProof="0"/>
              <a:t>Second level</a:t>
            </a:r>
          </a:p>
          <a:p>
            <a:pPr lvl="2"/>
            <a:r>
              <a:rPr lang="en-US" altLang="ja-JP" noProof="0"/>
              <a:t>Third level</a:t>
            </a:r>
          </a:p>
          <a:p>
            <a:pPr lvl="3"/>
            <a:r>
              <a:rPr lang="en-US" altLang="ja-JP" noProof="0"/>
              <a:t>Fourth level</a:t>
            </a:r>
          </a:p>
          <a:p>
            <a:pPr lvl="4"/>
            <a:r>
              <a:rPr lang="en-US" altLang="ja-JP" noProof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449533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" Target="../slides/slid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1080000" y="492801"/>
            <a:ext cx="8520000" cy="886397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/>
          <a:p>
            <a:r>
              <a:rPr lang="en-US" noProof="0" dirty="0" err="1"/>
              <a:t>Titelmasterformat</a:t>
            </a:r>
            <a:r>
              <a:rPr lang="en-US" noProof="0" dirty="0"/>
              <a:t> </a:t>
            </a:r>
            <a:r>
              <a:rPr lang="en-US" noProof="0" dirty="0" err="1"/>
              <a:t>durch</a:t>
            </a:r>
            <a:r>
              <a:rPr lang="en-US" noProof="0" dirty="0"/>
              <a:t> </a:t>
            </a:r>
            <a:r>
              <a:rPr lang="en-US" noProof="0" dirty="0" err="1"/>
              <a:t>Klicken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080000" y="1800000"/>
            <a:ext cx="9120000" cy="1887696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/>
          <a:p>
            <a:pPr lvl="0"/>
            <a:r>
              <a:rPr lang="en-US" noProof="0" dirty="0" err="1"/>
              <a:t>Textmasterformat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  <a:p>
            <a:pPr lvl="1"/>
            <a:r>
              <a:rPr lang="en-US" noProof="0" dirty="0" err="1"/>
              <a:t>Zweite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2"/>
            <a:r>
              <a:rPr lang="en-US" noProof="0" dirty="0" err="1"/>
              <a:t>Dritte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3"/>
            <a:r>
              <a:rPr lang="en-US" noProof="0" dirty="0" err="1"/>
              <a:t>Vierte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4"/>
            <a:r>
              <a:rPr lang="en-US" noProof="0" dirty="0" err="1"/>
              <a:t>Fünfte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5760000" y="6509924"/>
            <a:ext cx="672075" cy="16158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lang="en-US" sz="1050" b="1" i="0" u="none" strike="noStrike" kern="1200" baseline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</a:lstStyle>
          <a:p>
            <a:pPr algn="l"/>
            <a:r>
              <a:rPr lang="de-DE" dirty="0"/>
              <a:t>Page </a:t>
            </a:r>
            <a:fld id="{3FD030EF-7044-4946-962A-5D7D09BD1B34}" type="slidenum">
              <a:rPr lang="de-DE" smtClean="0"/>
              <a:pPr algn="l"/>
              <a:t>‹#›</a:t>
            </a:fld>
            <a:endParaRPr lang="de-DE" dirty="0"/>
          </a:p>
        </p:txBody>
      </p:sp>
      <p:sp>
        <p:nvSpPr>
          <p:cNvPr id="13" name="Textfeld 7"/>
          <p:cNvSpPr txBox="1"/>
          <p:nvPr/>
        </p:nvSpPr>
        <p:spPr>
          <a:xfrm>
            <a:off x="468000" y="6544800"/>
            <a:ext cx="2510303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b="1" i="0" u="none" strike="noStrike" kern="1200" baseline="0" dirty="0">
                <a:solidFill>
                  <a:schemeClr val="tx2"/>
                </a:solidFill>
                <a:latin typeface="+mj-lt"/>
                <a:ea typeface="+mn-ea"/>
                <a:cs typeface="+mn-cs"/>
              </a:rPr>
              <a:t>© 201</a:t>
            </a:r>
            <a:r>
              <a:rPr lang="en-US" altLang="ja-JP" sz="800" b="1" i="0" u="none" strike="noStrike" kern="1200" baseline="0" dirty="0">
                <a:solidFill>
                  <a:schemeClr val="tx2"/>
                </a:solidFill>
                <a:latin typeface="+mj-lt"/>
                <a:ea typeface="+mn-ea"/>
                <a:cs typeface="+mn-cs"/>
              </a:rPr>
              <a:t>8</a:t>
            </a:r>
            <a:r>
              <a:rPr lang="en-US" sz="800" b="1" i="0" u="none" strike="noStrike" kern="1200" baseline="0" dirty="0">
                <a:solidFill>
                  <a:schemeClr val="tx2"/>
                </a:solidFill>
                <a:latin typeface="+mj-lt"/>
                <a:ea typeface="+mn-ea"/>
                <a:cs typeface="+mn-cs"/>
              </a:rPr>
              <a:t> Renesas Electronics Corporation. All rights reserved. </a:t>
            </a:r>
            <a:endParaRPr lang="en-US" sz="800" dirty="0">
              <a:solidFill>
                <a:schemeClr val="tx2"/>
              </a:solidFill>
              <a:latin typeface="+mj-lt"/>
            </a:endParaRPr>
          </a:p>
        </p:txBody>
      </p:sp>
      <p:cxnSp>
        <p:nvCxnSpPr>
          <p:cNvPr id="16" name="Gerade Verbindung 15"/>
          <p:cNvCxnSpPr/>
          <p:nvPr/>
        </p:nvCxnSpPr>
        <p:spPr>
          <a:xfrm>
            <a:off x="468000" y="6336000"/>
            <a:ext cx="11253600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図 8" descr="RENESAS+Tagline.png"/>
          <p:cNvPicPr>
            <a:picLocks noChangeAspect="1"/>
          </p:cNvPicPr>
          <p:nvPr userDrawn="1"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8288" y="6400235"/>
            <a:ext cx="3092559" cy="341133"/>
          </a:xfrm>
          <a:prstGeom prst="rect">
            <a:avLst/>
          </a:prstGeom>
        </p:spPr>
      </p:pic>
      <p:sp>
        <p:nvSpPr>
          <p:cNvPr id="5" name="Action Button: Return 4">
            <a:hlinkClick r:id="" action="ppaction://hlinkshowjump?jump=lastslideviewed" highlightClick="1"/>
          </p:cNvPr>
          <p:cNvSpPr/>
          <p:nvPr userDrawn="1"/>
        </p:nvSpPr>
        <p:spPr>
          <a:xfrm>
            <a:off x="8077200" y="6400800"/>
            <a:ext cx="304800" cy="304800"/>
          </a:xfrm>
          <a:prstGeom prst="actionButtonReturn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ction Button: Home 6">
            <a:hlinkClick r:id="rId22" action="ppaction://hlinksldjump" highlightClick="1"/>
          </p:cNvPr>
          <p:cNvSpPr/>
          <p:nvPr userDrawn="1"/>
        </p:nvSpPr>
        <p:spPr>
          <a:xfrm>
            <a:off x="6705600" y="6400800"/>
            <a:ext cx="304800" cy="304800"/>
          </a:xfrm>
          <a:prstGeom prst="actionButtonHom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6557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  <p:sldLayoutId id="2147483738" r:id="rId2"/>
    <p:sldLayoutId id="2147483739" r:id="rId3"/>
    <p:sldLayoutId id="2147483740" r:id="rId4"/>
    <p:sldLayoutId id="2147483741" r:id="rId5"/>
    <p:sldLayoutId id="2147483742" r:id="rId6"/>
    <p:sldLayoutId id="2147483743" r:id="rId7"/>
    <p:sldLayoutId id="2147483744" r:id="rId8"/>
    <p:sldLayoutId id="2147483768" r:id="rId9"/>
    <p:sldLayoutId id="2147483745" r:id="rId10"/>
    <p:sldLayoutId id="2147483746" r:id="rId11"/>
    <p:sldLayoutId id="2147483769" r:id="rId12"/>
    <p:sldLayoutId id="2147483747" r:id="rId13"/>
    <p:sldLayoutId id="2147483748" r:id="rId14"/>
    <p:sldLayoutId id="2147483771" r:id="rId15"/>
    <p:sldLayoutId id="2147483750" r:id="rId16"/>
    <p:sldLayoutId id="2147483751" r:id="rId17"/>
    <p:sldLayoutId id="2147483772" r:id="rId18"/>
    <p:sldLayoutId id="2147483773" r:id="rId1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3200" b="1" kern="1200" cap="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20000"/>
        </a:lnSpc>
        <a:spcBef>
          <a:spcPts val="0"/>
        </a:spcBef>
        <a:spcAft>
          <a:spcPts val="800"/>
        </a:spcAft>
        <a:buFont typeface="Arial" panose="020B0604020202020204" pitchFamily="34" charset="0"/>
        <a:buNone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7800" indent="-177800" algn="l" defTabSz="914400" rtl="0" eaLnBrk="1" latinLnBrk="0" hangingPunct="1">
        <a:lnSpc>
          <a:spcPct val="120000"/>
        </a:lnSpc>
        <a:spcBef>
          <a:spcPts val="0"/>
        </a:spcBef>
        <a:spcAft>
          <a:spcPts val="800"/>
        </a:spcAft>
        <a:buClr>
          <a:schemeClr val="tx2"/>
        </a:buClr>
        <a:buFont typeface="Wingdings" panose="05000000000000000000" pitchFamily="2" charset="2"/>
        <a:buChar char="§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55600" indent="-177800" algn="l" defTabSz="914400" rtl="0" eaLnBrk="1" latinLnBrk="0" hangingPunct="1">
        <a:lnSpc>
          <a:spcPct val="120000"/>
        </a:lnSpc>
        <a:spcBef>
          <a:spcPts val="0"/>
        </a:spcBef>
        <a:spcAft>
          <a:spcPts val="800"/>
        </a:spcAft>
        <a:buClr>
          <a:schemeClr val="tx2"/>
        </a:buClr>
        <a:buFont typeface="Wingdings" panose="05000000000000000000" pitchFamily="2" charset="2"/>
        <a:buChar char="§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539750" indent="-184150" algn="l" defTabSz="914400" rtl="0" eaLnBrk="1" latinLnBrk="0" hangingPunct="1">
        <a:lnSpc>
          <a:spcPct val="120000"/>
        </a:lnSpc>
        <a:spcBef>
          <a:spcPts val="0"/>
        </a:spcBef>
        <a:spcAft>
          <a:spcPts val="800"/>
        </a:spcAft>
        <a:buFont typeface="Symbol" panose="05050102010706020507" pitchFamily="18" charset="2"/>
        <a:buChar char="-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719138" indent="-179388" algn="l" defTabSz="914400" rtl="0" eaLnBrk="1" latinLnBrk="0" hangingPunct="1">
        <a:lnSpc>
          <a:spcPct val="120000"/>
        </a:lnSpc>
        <a:spcBef>
          <a:spcPts val="0"/>
        </a:spcBef>
        <a:spcAft>
          <a:spcPts val="800"/>
        </a:spcAft>
        <a:buFont typeface="Symbol" panose="05050102010706020507" pitchFamily="18" charset="2"/>
        <a:buChar char="-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290">
          <p15:clr>
            <a:srgbClr val="F26B43"/>
          </p15:clr>
        </p15:guide>
        <p15:guide id="2" pos="676">
          <p15:clr>
            <a:srgbClr val="F26B43"/>
          </p15:clr>
        </p15:guide>
        <p15:guide id="3" pos="3841">
          <p15:clr>
            <a:srgbClr val="F26B43"/>
          </p15:clr>
        </p15:guide>
        <p15:guide id="4" pos="7378">
          <p15:clr>
            <a:srgbClr val="F26B43"/>
          </p15:clr>
        </p15:guide>
        <p15:guide id="5" pos="6289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RL78 Technical Presentation</a:t>
            </a:r>
          </a:p>
          <a:p>
            <a:r>
              <a:rPr lang="en-US" sz="2000" dirty="0"/>
              <a:t>True Low Power Microcontroller</a:t>
            </a:r>
            <a:endParaRPr kumimoji="1" lang="en-US" altLang="ja-JP" sz="1200" cap="all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>
          <a:xfrm>
            <a:off x="1080000" y="2700000"/>
            <a:ext cx="5040000" cy="1348401"/>
          </a:xfrm>
        </p:spPr>
        <p:txBody>
          <a:bodyPr>
            <a:spAutoFit/>
          </a:bodyPr>
          <a:lstStyle/>
          <a:p>
            <a:r>
              <a:rPr lang="en-US" dirty="0"/>
              <a:t>June 20, 2018</a:t>
            </a:r>
          </a:p>
          <a:p>
            <a:r>
              <a:rPr lang="en-US" dirty="0"/>
              <a:t>Michael Clodfelter, Toshio Kimura</a:t>
            </a:r>
          </a:p>
          <a:p>
            <a:r>
              <a:rPr lang="en-US" dirty="0"/>
              <a:t>BBU</a:t>
            </a:r>
          </a:p>
          <a:p>
            <a:r>
              <a:rPr lang="en-US" dirty="0"/>
              <a:t>Renesas Electronics America Inc.</a:t>
            </a:r>
          </a:p>
        </p:txBody>
      </p:sp>
    </p:spTree>
    <p:extLst>
      <p:ext uri="{BB962C8B-B14F-4D97-AF65-F5344CB8AC3E}">
        <p14:creationId xmlns:p14="http://schemas.microsoft.com/office/powerpoint/2010/main" val="21088283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ildplatzhalter 1"/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9" name="Textplatzhalter 8"/>
          <p:cNvSpPr>
            <a:spLocks noGrp="1"/>
          </p:cNvSpPr>
          <p:nvPr>
            <p:ph type="body" sz="quarter" idx="11"/>
          </p:nvPr>
        </p:nvSpPr>
        <p:spPr>
          <a:xfrm>
            <a:off x="468000" y="1080000"/>
            <a:ext cx="7920000" cy="1693110"/>
          </a:xfrm>
        </p:spPr>
        <p:txBody>
          <a:bodyPr/>
          <a:lstStyle/>
          <a:p>
            <a:r>
              <a:rPr lang="en-GB" dirty="0"/>
              <a:t>RL78 S3 Core native </a:t>
            </a:r>
            <a:r>
              <a:rPr lang="en-GB" dirty="0" err="1"/>
              <a:t>cpu</a:t>
            </a:r>
            <a:r>
              <a:rPr lang="en-GB" dirty="0"/>
              <a:t> Multiply &amp; Divide instructions</a:t>
            </a:r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2181" y="2552715"/>
            <a:ext cx="920262" cy="1415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658745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RL78 S3 core – Native CPU Instructions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737" y="1747837"/>
            <a:ext cx="10296525" cy="336232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937442" y="2743200"/>
            <a:ext cx="7967049" cy="169299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1308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pPr algn="l"/>
            <a:r>
              <a:rPr lang="en-US" sz="1200" dirty="0"/>
              <a:t> 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982980" y="2304575"/>
            <a:ext cx="4815840" cy="1655762"/>
          </a:xfrm>
        </p:spPr>
        <p:txBody>
          <a:bodyPr>
            <a:noAutofit/>
          </a:bodyPr>
          <a:lstStyle/>
          <a:p>
            <a:pPr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</a:pPr>
            <a:r>
              <a:rPr lang="en-US" sz="1400" b="1" u="sng" dirty="0"/>
              <a:t>CPU 16 x 16 unsigned multiply</a:t>
            </a:r>
          </a:p>
          <a:p>
            <a:pPr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</a:pPr>
            <a:r>
              <a:rPr lang="en-US" sz="1400" dirty="0"/>
              <a:t>Source code: </a:t>
            </a:r>
          </a:p>
          <a:p>
            <a:pPr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</a:pPr>
            <a:r>
              <a:rPr lang="en-US" sz="1400" dirty="0"/>
              <a:t>uint16_t UMULT1 = 0x1234;</a:t>
            </a:r>
          </a:p>
          <a:p>
            <a:pPr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</a:pPr>
            <a:r>
              <a:rPr lang="en-US" sz="1400" dirty="0"/>
              <a:t>uint16_t UMULT2 = 0x9876;</a:t>
            </a:r>
          </a:p>
          <a:p>
            <a:pPr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</a:pPr>
            <a:r>
              <a:rPr lang="en-US" sz="1400" dirty="0"/>
              <a:t>uint32_t </a:t>
            </a:r>
            <a:r>
              <a:rPr lang="en-US" sz="1400" dirty="0" err="1"/>
              <a:t>UMUL_result</a:t>
            </a:r>
            <a:r>
              <a:rPr lang="en-US" sz="1400" dirty="0"/>
              <a:t> = 0x00000000;</a:t>
            </a:r>
          </a:p>
          <a:p>
            <a:pPr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</a:pPr>
            <a:r>
              <a:rPr lang="en-US" sz="1400" b="1" dirty="0" err="1"/>
              <a:t>UMUL_result</a:t>
            </a:r>
            <a:r>
              <a:rPr lang="en-US" sz="1400" b="1" dirty="0"/>
              <a:t> = (uint32_t)UMULT1 * (uint32_t)UMULT2;</a:t>
            </a:r>
          </a:p>
          <a:p>
            <a:pPr algn="l"/>
            <a:endParaRPr lang="en-US" sz="1400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838200" y="1050770"/>
            <a:ext cx="10515600" cy="83273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b="1" dirty="0">
                <a:solidFill>
                  <a:srgbClr val="4471A9"/>
                </a:solidFill>
              </a:rPr>
              <a:t>Native CPU instructions – RL78 S3 MCU Core</a:t>
            </a:r>
          </a:p>
          <a:p>
            <a:pPr algn="l"/>
            <a:r>
              <a:rPr lang="en-US" sz="3600" b="1" dirty="0">
                <a:solidFill>
                  <a:srgbClr val="4471A9"/>
                </a:solidFill>
              </a:rPr>
              <a:t>16 x 16 unsigned multiply, </a:t>
            </a:r>
          </a:p>
          <a:p>
            <a:pPr algn="l"/>
            <a:r>
              <a:rPr lang="en-US" sz="3600" b="1" dirty="0">
                <a:solidFill>
                  <a:srgbClr val="4471A9"/>
                </a:solidFill>
              </a:rPr>
              <a:t>16 x 16 signed multiply</a:t>
            </a:r>
          </a:p>
        </p:txBody>
      </p:sp>
      <p:sp>
        <p:nvSpPr>
          <p:cNvPr id="8" name="Subtitle 3"/>
          <p:cNvSpPr txBox="1">
            <a:spLocks/>
          </p:cNvSpPr>
          <p:nvPr/>
        </p:nvSpPr>
        <p:spPr>
          <a:xfrm>
            <a:off x="6484620" y="2304575"/>
            <a:ext cx="4869180" cy="16557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300"/>
              </a:spcBef>
            </a:pPr>
            <a:r>
              <a:rPr lang="en-US" sz="1400" b="1" u="sng" dirty="0"/>
              <a:t>CPU 16 x 16 signed multiply</a:t>
            </a:r>
          </a:p>
          <a:p>
            <a:pPr algn="l">
              <a:spcBef>
                <a:spcPts val="300"/>
              </a:spcBef>
            </a:pPr>
            <a:r>
              <a:rPr lang="en-US" sz="1400" dirty="0"/>
              <a:t>Source code: </a:t>
            </a:r>
          </a:p>
          <a:p>
            <a:pPr algn="l">
              <a:spcBef>
                <a:spcPts val="300"/>
              </a:spcBef>
            </a:pPr>
            <a:r>
              <a:rPr lang="en-US" sz="1400" dirty="0"/>
              <a:t>int16_t SMULT1 = 0x1234;</a:t>
            </a:r>
          </a:p>
          <a:p>
            <a:pPr algn="l">
              <a:spcBef>
                <a:spcPts val="300"/>
              </a:spcBef>
            </a:pPr>
            <a:r>
              <a:rPr lang="en-US" sz="1400" dirty="0"/>
              <a:t>int16_t SMULT2 = 0x9876;</a:t>
            </a:r>
          </a:p>
          <a:p>
            <a:pPr algn="l">
              <a:spcBef>
                <a:spcPts val="300"/>
              </a:spcBef>
            </a:pPr>
            <a:r>
              <a:rPr lang="en-US" sz="1400" dirty="0"/>
              <a:t>int32_t </a:t>
            </a:r>
            <a:r>
              <a:rPr lang="en-US" sz="1400" dirty="0" err="1"/>
              <a:t>SMUL_result</a:t>
            </a:r>
            <a:r>
              <a:rPr lang="en-US" sz="1400" dirty="0"/>
              <a:t> = 0x00000000;</a:t>
            </a:r>
          </a:p>
          <a:p>
            <a:pPr algn="l">
              <a:spcBef>
                <a:spcPts val="300"/>
              </a:spcBef>
            </a:pPr>
            <a:r>
              <a:rPr lang="en-US" sz="1400" b="1" dirty="0" err="1"/>
              <a:t>SMUL_result</a:t>
            </a:r>
            <a:r>
              <a:rPr lang="en-US" sz="1400" b="1" dirty="0"/>
              <a:t> = (int32_t)SMULT1 * (int32_t)SMULT2;</a:t>
            </a:r>
          </a:p>
          <a:p>
            <a:pPr algn="l">
              <a:spcBef>
                <a:spcPts val="300"/>
              </a:spcBef>
            </a:pPr>
            <a:endParaRPr lang="en-US" sz="1400" dirty="0"/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/>
          </p:nvPr>
        </p:nvGraphicFramePr>
        <p:xfrm>
          <a:off x="1447800" y="4143374"/>
          <a:ext cx="3746500" cy="1800225"/>
        </p:xfrm>
        <a:graphic>
          <a:graphicData uri="http://schemas.openxmlformats.org/drawingml/2006/table">
            <a:tbl>
              <a:tblPr/>
              <a:tblGrid>
                <a:gridCol w="2705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0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0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052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Assembly code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# of Bytes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CPU Cycles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movw    bc, !0xfa300 &lt;UMULT1&gt;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movw    ax, !0xfa302 &lt;UMULT2&gt;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mulhu  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movw    !0xfa304 &lt;UMUL_result&gt;, ax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movw    ax, bc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movw    !0xfa306 &lt;UMUL_result+2&gt;, ax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>
            <p:extLst/>
          </p:nvPr>
        </p:nvGraphicFramePr>
        <p:xfrm>
          <a:off x="7020560" y="4143375"/>
          <a:ext cx="3746500" cy="1800225"/>
        </p:xfrm>
        <a:graphic>
          <a:graphicData uri="http://schemas.openxmlformats.org/drawingml/2006/table">
            <a:tbl>
              <a:tblPr/>
              <a:tblGrid>
                <a:gridCol w="2705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0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0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052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Assembly code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# of Bytes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CPU Cycles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movw    bc, !0xfa308 &lt;SMULT1&gt;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movw    ax, !0xfa30a &lt;SMULT2&gt;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mulh   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movw    !0xfa30c &lt;SMUL_result&gt;, ax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movw    ax, bc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movw    !0xfa30e &lt;SMUL_result+2&gt;, ax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864721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pPr algn="l"/>
            <a:r>
              <a:rPr lang="en-US" sz="1200" dirty="0"/>
              <a:t> 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838200" y="939324"/>
            <a:ext cx="10515600" cy="83273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b="1" dirty="0">
                <a:solidFill>
                  <a:srgbClr val="4471A9"/>
                </a:solidFill>
              </a:rPr>
              <a:t>Native CPU instructions– RL78 S3 MCU Core</a:t>
            </a:r>
          </a:p>
          <a:p>
            <a:pPr algn="l"/>
            <a:r>
              <a:rPr lang="en-US" sz="3600" b="1" dirty="0">
                <a:solidFill>
                  <a:srgbClr val="4471A9"/>
                </a:solidFill>
              </a:rPr>
              <a:t>16 / 16 unsigned divide (with 16bit remainder), </a:t>
            </a:r>
          </a:p>
          <a:p>
            <a:pPr algn="l"/>
            <a:r>
              <a:rPr lang="en-US" sz="3600" b="1" dirty="0">
                <a:solidFill>
                  <a:srgbClr val="4471A9"/>
                </a:solidFill>
              </a:rPr>
              <a:t>32 / 32 unsigned divide (with 32bit remainder)</a:t>
            </a:r>
          </a:p>
        </p:txBody>
      </p:sp>
      <p:sp>
        <p:nvSpPr>
          <p:cNvPr id="5" name="Rectangle 4"/>
          <p:cNvSpPr/>
          <p:nvPr/>
        </p:nvSpPr>
        <p:spPr>
          <a:xfrm>
            <a:off x="838200" y="2087127"/>
            <a:ext cx="370230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u="sng" dirty="0"/>
              <a:t>CPU 16 / 16 unsigned divide</a:t>
            </a:r>
          </a:p>
          <a:p>
            <a:r>
              <a:rPr lang="en-US" sz="1400" dirty="0"/>
              <a:t>Source code: </a:t>
            </a:r>
            <a:endParaRPr lang="en-US" sz="1400" b="1" dirty="0"/>
          </a:p>
          <a:p>
            <a:r>
              <a:rPr lang="en-US" sz="1400" dirty="0"/>
              <a:t>int16_t SMULT1 = 0x1234;</a:t>
            </a:r>
          </a:p>
          <a:p>
            <a:r>
              <a:rPr lang="en-US" sz="1400" dirty="0"/>
              <a:t>int16_t SMULT2 = 0x9876;</a:t>
            </a:r>
          </a:p>
          <a:p>
            <a:r>
              <a:rPr lang="en-US" sz="1400" dirty="0"/>
              <a:t>int32_t </a:t>
            </a:r>
            <a:r>
              <a:rPr lang="en-US" sz="1400" dirty="0" err="1"/>
              <a:t>SMUL_result</a:t>
            </a:r>
            <a:r>
              <a:rPr lang="en-US" sz="1400" dirty="0"/>
              <a:t> = 0x00000000;</a:t>
            </a:r>
          </a:p>
          <a:p>
            <a:r>
              <a:rPr lang="en-US" sz="1400" b="1" dirty="0"/>
              <a:t>U16Quotient1 = U16Dividend / 16Divisor;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248400" y="2087127"/>
            <a:ext cx="40386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u="sng" dirty="0"/>
              <a:t>CPU 32 / 32 unsigned divide</a:t>
            </a:r>
          </a:p>
          <a:p>
            <a:r>
              <a:rPr lang="en-US" sz="1400" dirty="0"/>
              <a:t>Source code: </a:t>
            </a:r>
            <a:endParaRPr lang="en-US" sz="1400" b="1" dirty="0"/>
          </a:p>
          <a:p>
            <a:r>
              <a:rPr lang="en-US" sz="1400" dirty="0"/>
              <a:t>uint32_t U32Dividend1 = 0x789ABCDE;</a:t>
            </a:r>
          </a:p>
          <a:p>
            <a:r>
              <a:rPr lang="en-US" sz="1400" dirty="0"/>
              <a:t>uint32_t U32Divisor1 = 0x01234567;</a:t>
            </a:r>
          </a:p>
          <a:p>
            <a:r>
              <a:rPr lang="en-US" sz="1400" dirty="0"/>
              <a:t>uint32_t U32Quotient1 = 0x00000000;</a:t>
            </a:r>
          </a:p>
          <a:p>
            <a:r>
              <a:rPr lang="en-US" sz="1400" b="1" dirty="0"/>
              <a:t>U32Quotient1 = U32Dividend1 / U32Divisor1;</a:t>
            </a:r>
          </a:p>
        </p:txBody>
      </p:sp>
      <p:graphicFrame>
        <p:nvGraphicFramePr>
          <p:cNvPr id="17" name="Table 16"/>
          <p:cNvGraphicFramePr>
            <a:graphicFrameLocks noGrp="1"/>
          </p:cNvGraphicFramePr>
          <p:nvPr>
            <p:extLst/>
          </p:nvPr>
        </p:nvGraphicFramePr>
        <p:xfrm>
          <a:off x="1350108" y="3693142"/>
          <a:ext cx="3746500" cy="1652587"/>
        </p:xfrm>
        <a:graphic>
          <a:graphicData uri="http://schemas.openxmlformats.org/drawingml/2006/table">
            <a:tbl>
              <a:tblPr/>
              <a:tblGrid>
                <a:gridCol w="25712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45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0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052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Assembly code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# of Bytes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CPU Cycles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1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movw    de, !0xfa310 &lt;U16Divisor&gt;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movw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ax, !0xfa312 &lt;U16Dividend&gt;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812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divhu  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nop    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movw    !0xfa314 &lt;U16Quotient1&gt;, ax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9" name="Table 18"/>
          <p:cNvGraphicFramePr>
            <a:graphicFrameLocks noGrp="1"/>
          </p:cNvGraphicFramePr>
          <p:nvPr>
            <p:extLst/>
          </p:nvPr>
        </p:nvGraphicFramePr>
        <p:xfrm>
          <a:off x="6657609" y="3611880"/>
          <a:ext cx="3746500" cy="2331720"/>
        </p:xfrm>
        <a:graphic>
          <a:graphicData uri="http://schemas.openxmlformats.org/drawingml/2006/table">
            <a:tbl>
              <a:tblPr/>
              <a:tblGrid>
                <a:gridCol w="2705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0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0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052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Assembly code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# of Bytes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CPU Cycles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movw    hl, !0xfa31c &lt;U32Divisor1+2&gt;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movw    de, !0xfa31a &lt;U32Divisor1&gt;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movw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bc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, !0xfa318 &lt;U32Dividend1+2&gt;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movw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ax, !0xfa316 &lt;U32Dividend1&gt;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</a:t>
                      </a:r>
                      <a:r>
                        <a:rPr lang="en-US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divwu</a:t>
                      </a: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nop    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movw    !0xfa31e &lt;U32Quotient1&gt;, ax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movw    ax, bc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movw    !0xfa320 &lt;U32Quotient1+2&gt;, ax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3215083" y="5566749"/>
            <a:ext cx="288091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Note:</a:t>
            </a:r>
          </a:p>
          <a:p>
            <a:r>
              <a:rPr lang="en-US" sz="1400" dirty="0"/>
              <a:t>16bit remainder in registers DE</a:t>
            </a:r>
          </a:p>
          <a:p>
            <a:r>
              <a:rPr lang="en-US" sz="1400" dirty="0"/>
              <a:t>32bit remainder in registers HLDE</a:t>
            </a:r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131779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>
          <a:xfrm>
            <a:off x="1080000" y="1556792"/>
            <a:ext cx="5280000" cy="300339"/>
          </a:xfrm>
        </p:spPr>
        <p:txBody>
          <a:bodyPr/>
          <a:lstStyle/>
          <a:p>
            <a:r>
              <a:rPr lang="en-US" dirty="0"/>
              <a:t>Renesas.com</a:t>
            </a:r>
          </a:p>
        </p:txBody>
      </p:sp>
    </p:spTree>
    <p:extLst>
      <p:ext uri="{BB962C8B-B14F-4D97-AF65-F5344CB8AC3E}">
        <p14:creationId xmlns:p14="http://schemas.microsoft.com/office/powerpoint/2010/main" val="33728543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3150" y="381000"/>
            <a:ext cx="10256520" cy="596709"/>
          </a:xfrm>
        </p:spPr>
        <p:txBody>
          <a:bodyPr>
            <a:noAutofit/>
          </a:bodyPr>
          <a:lstStyle/>
          <a:p>
            <a:r>
              <a:rPr lang="en-US" sz="3200" b="1" dirty="0"/>
              <a:t>RL78 S2 vs S3 Core for Multiply and Divide functions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1249680" y="5334000"/>
            <a:ext cx="9933432" cy="92964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b="1" dirty="0"/>
              <a:t>RL78 Core examples:</a:t>
            </a:r>
          </a:p>
          <a:p>
            <a:r>
              <a:rPr lang="en-US" sz="1800" dirty="0"/>
              <a:t>S2 Core: RL78/G12, G13, G1A, G1C, G1D, I1A, L12, L13, others</a:t>
            </a:r>
          </a:p>
          <a:p>
            <a:r>
              <a:rPr lang="en-US" sz="1800" dirty="0"/>
              <a:t>S3 Core: RL78/G11, G14, G1F, G1G, G1H, I1D, L1C, L1A, others</a:t>
            </a:r>
          </a:p>
        </p:txBody>
      </p:sp>
      <p:graphicFrame>
        <p:nvGraphicFramePr>
          <p:cNvPr id="7" name="Chart 6"/>
          <p:cNvGraphicFramePr>
            <a:graphicFrameLocks/>
          </p:cNvGraphicFramePr>
          <p:nvPr>
            <p:extLst/>
          </p:nvPr>
        </p:nvGraphicFramePr>
        <p:xfrm>
          <a:off x="1176806" y="1219200"/>
          <a:ext cx="4829175" cy="41940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0" name="Chart 9"/>
          <p:cNvGraphicFramePr>
            <a:graphicFrameLocks/>
          </p:cNvGraphicFramePr>
          <p:nvPr>
            <p:extLst/>
          </p:nvPr>
        </p:nvGraphicFramePr>
        <p:xfrm>
          <a:off x="6683986" y="1219200"/>
          <a:ext cx="4572000" cy="4114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9525000" y="5486400"/>
            <a:ext cx="198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* Including setup and Math Library function calls</a:t>
            </a:r>
          </a:p>
        </p:txBody>
      </p:sp>
    </p:spTree>
    <p:extLst>
      <p:ext uri="{BB962C8B-B14F-4D97-AF65-F5344CB8AC3E}">
        <p14:creationId xmlns:p14="http://schemas.microsoft.com/office/powerpoint/2010/main" val="26727437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ildplatzhalter 1"/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9" name="Textplatzhalter 8"/>
          <p:cNvSpPr>
            <a:spLocks noGrp="1"/>
          </p:cNvSpPr>
          <p:nvPr>
            <p:ph type="body" sz="quarter" idx="11"/>
          </p:nvPr>
        </p:nvSpPr>
        <p:spPr>
          <a:xfrm>
            <a:off x="468000" y="1080000"/>
            <a:ext cx="7920000" cy="1628862"/>
          </a:xfrm>
        </p:spPr>
        <p:txBody>
          <a:bodyPr/>
          <a:lstStyle/>
          <a:p>
            <a:r>
              <a:rPr lang="en-GB" dirty="0"/>
              <a:t>RL78 S2 Core Hardware Multiply &amp; Divide Block</a:t>
            </a:r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2181" y="2552715"/>
            <a:ext cx="920262" cy="1415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44161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0000" y="382002"/>
            <a:ext cx="9816600" cy="997196"/>
          </a:xfrm>
        </p:spPr>
        <p:txBody>
          <a:bodyPr/>
          <a:lstStyle/>
          <a:p>
            <a:r>
              <a:rPr lang="en-US" sz="3600" dirty="0"/>
              <a:t>RL78 S2 Core - </a:t>
            </a:r>
            <a:r>
              <a:rPr lang="en-US" sz="3600" b="1" dirty="0"/>
              <a:t>Block Diagram of Multiplier and Divider/Multiply-Accumulator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614487"/>
            <a:ext cx="8943975" cy="46196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9325" y="4876800"/>
            <a:ext cx="3143250" cy="72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9622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0000" y="936000"/>
            <a:ext cx="8520000" cy="443198"/>
          </a:xfrm>
        </p:spPr>
        <p:txBody>
          <a:bodyPr/>
          <a:lstStyle/>
          <a:p>
            <a:r>
              <a:rPr lang="en-US" dirty="0"/>
              <a:t>RL78 S2 Core HW Math block registers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80000" y="2181000"/>
            <a:ext cx="9120000" cy="1887696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1768035" y="1531287"/>
            <a:ext cx="8580858" cy="4717113"/>
            <a:chOff x="1768035" y="1531287"/>
            <a:chExt cx="8580858" cy="4717113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98635" y="2181000"/>
              <a:ext cx="8543925" cy="2428875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68035" y="4585477"/>
              <a:ext cx="8574525" cy="1662923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78043" y="1531287"/>
              <a:ext cx="8570850" cy="6742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894327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pPr algn="l"/>
            <a:r>
              <a:rPr lang="en-US" sz="1200" dirty="0"/>
              <a:t> 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1073150" y="1241303"/>
            <a:ext cx="9107170" cy="1655762"/>
          </a:xfrm>
        </p:spPr>
        <p:txBody>
          <a:bodyPr>
            <a:normAutofit fontScale="92500" lnSpcReduction="20000"/>
          </a:bodyPr>
          <a:lstStyle/>
          <a:p>
            <a:pPr algn="l" fontAlgn="b">
              <a:spcBef>
                <a:spcPts val="300"/>
              </a:spcBef>
            </a:pPr>
            <a:r>
              <a:rPr lang="en-US" sz="1400" dirty="0"/>
              <a:t>Source code:  </a:t>
            </a:r>
          </a:p>
          <a:p>
            <a:pPr algn="l" fontAlgn="b">
              <a:spcBef>
                <a:spcPts val="300"/>
              </a:spcBef>
            </a:pPr>
            <a:r>
              <a:rPr lang="en-US" sz="1400" dirty="0"/>
              <a:t>uint16_t UMULT1 = 0x1234;</a:t>
            </a:r>
          </a:p>
          <a:p>
            <a:pPr algn="l" fontAlgn="b">
              <a:spcBef>
                <a:spcPts val="300"/>
              </a:spcBef>
            </a:pPr>
            <a:r>
              <a:rPr lang="en-US" sz="1400" dirty="0"/>
              <a:t>uint16_t UMULT2 = 0x9876;</a:t>
            </a:r>
          </a:p>
          <a:p>
            <a:pPr algn="l" fontAlgn="b">
              <a:spcBef>
                <a:spcPts val="300"/>
              </a:spcBef>
            </a:pPr>
            <a:r>
              <a:rPr lang="en-US" sz="1400" dirty="0"/>
              <a:t>uint32_t </a:t>
            </a:r>
            <a:r>
              <a:rPr lang="en-US" sz="1400" dirty="0" err="1"/>
              <a:t>UMUL_result</a:t>
            </a:r>
            <a:r>
              <a:rPr lang="en-US" sz="1400" dirty="0"/>
              <a:t> = 0x00000000;</a:t>
            </a:r>
          </a:p>
          <a:p>
            <a:pPr algn="l" fontAlgn="ctr">
              <a:spcBef>
                <a:spcPts val="300"/>
              </a:spcBef>
            </a:pPr>
            <a:r>
              <a:rPr lang="en-US" sz="1400" b="1" dirty="0" err="1"/>
              <a:t>UMUL_result</a:t>
            </a:r>
            <a:r>
              <a:rPr lang="en-US" sz="1400" b="1" dirty="0"/>
              <a:t> = (uint32_t)UMULT1 * (uint32_t)UMULT2;</a:t>
            </a:r>
          </a:p>
          <a:p>
            <a:pPr algn="l"/>
            <a:endParaRPr lang="en-US" sz="1400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4925060" y="2913184"/>
          <a:ext cx="3746500" cy="3284220"/>
        </p:xfrm>
        <a:graphic>
          <a:graphicData uri="http://schemas.openxmlformats.org/drawingml/2006/table">
            <a:tbl>
              <a:tblPr/>
              <a:tblGrid>
                <a:gridCol w="2705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0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0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052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Assembly code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# of Bytes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CPU Cycles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push    ax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ei     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movw    ax, !0xfef00 &lt;UMULT1&gt;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push    ax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movw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ax, !0xfef02 &lt;UMULT2&gt;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clrw    bc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call    !!0x20c &lt;</a:t>
                      </a:r>
                      <a:r>
                        <a:rPr lang="en-US" sz="12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_COM_lmul</a:t>
                      </a: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&gt;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movw    de, ax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movw    ax, bc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addw    sp, #4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movw    !0xfef06 &lt;UMUL_result+2&gt;, ax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movw    ax, de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movw    !0xfef04 &lt;UMUL_result&gt;, ax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SUBTOTAL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 (including _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COM_Imul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:  library call)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  <p:sp>
        <p:nvSpPr>
          <p:cNvPr id="7" name="Title 1"/>
          <p:cNvSpPr txBox="1">
            <a:spLocks/>
          </p:cNvSpPr>
          <p:nvPr/>
        </p:nvSpPr>
        <p:spPr>
          <a:xfrm>
            <a:off x="368935" y="212035"/>
            <a:ext cx="10515600" cy="83273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4471A9"/>
                </a:solidFill>
              </a:rPr>
              <a:t>HW 16 x 16 unsigned multiply – RL78 S2 MCU Core</a:t>
            </a:r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/>
          </p:nvPr>
        </p:nvGraphicFramePr>
        <p:xfrm>
          <a:off x="8915400" y="1241303"/>
          <a:ext cx="2740583" cy="4963280"/>
        </p:xfrm>
        <a:graphic>
          <a:graphicData uri="http://schemas.openxmlformats.org/drawingml/2006/table">
            <a:tbl>
              <a:tblPr/>
              <a:tblGrid>
                <a:gridCol w="18291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56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56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41772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Assembly code</a:t>
                      </a:r>
                    </a:p>
                  </a:txBody>
                  <a:tcPr marL="8336" marR="8336" marT="833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# of Bytes</a:t>
                      </a:r>
                    </a:p>
                  </a:txBody>
                  <a:tcPr marL="8336" marR="8336" marT="833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CPU Cycles</a:t>
                      </a:r>
                    </a:p>
                  </a:txBody>
                  <a:tcPr marL="8336" marR="8336" marT="833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671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_COM_lmul: </a:t>
                      </a: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push    psw</a:t>
                      </a:r>
                    </a:p>
                  </a:txBody>
                  <a:tcPr marL="8336" marR="8336" marT="833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336" marR="8336" marT="833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336" marR="8336" marT="833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671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di      </a:t>
                      </a:r>
                    </a:p>
                  </a:txBody>
                  <a:tcPr marL="8336" marR="8336" marT="833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8336" marR="8336" marT="833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8336" marR="8336" marT="833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671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clrb    !</a:t>
                      </a:r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0xf00e8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36" marR="8336" marT="833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8336" marR="8336" marT="833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336" marR="8336" marT="833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671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movw    </a:t>
                      </a:r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0xffff0</a:t>
                      </a: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, ax</a:t>
                      </a:r>
                    </a:p>
                  </a:txBody>
                  <a:tcPr marL="8336" marR="8336" marT="833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336" marR="8336" marT="833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336" marR="8336" marT="833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671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movw    ax, [sp+8]</a:t>
                      </a:r>
                    </a:p>
                  </a:txBody>
                  <a:tcPr marL="8336" marR="8336" marT="833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336" marR="8336" marT="833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336" marR="8336" marT="833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671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movw   </a:t>
                      </a:r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0xffff2</a:t>
                      </a: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, ax</a:t>
                      </a:r>
                    </a:p>
                  </a:txBody>
                  <a:tcPr marL="8336" marR="8336" marT="833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336" marR="8336" marT="833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336" marR="8336" marT="833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671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nop     </a:t>
                      </a:r>
                    </a:p>
                  </a:txBody>
                  <a:tcPr marL="8336" marR="8336" marT="833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336" marR="8336" marT="833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336" marR="8336" marT="833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671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movw    de, </a:t>
                      </a:r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!0xffff6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36" marR="8336" marT="833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8336" marR="8336" marT="833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336" marR="8336" marT="833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6671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movw    ax, [sp+6]</a:t>
                      </a:r>
                    </a:p>
                  </a:txBody>
                  <a:tcPr marL="8336" marR="8336" marT="833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336" marR="8336" marT="833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336" marR="8336" marT="833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6671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movw    </a:t>
                      </a:r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0xffff2</a:t>
                      </a: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, ax</a:t>
                      </a:r>
                    </a:p>
                  </a:txBody>
                  <a:tcPr marL="8336" marR="8336" marT="833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336" marR="8336" marT="833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336" marR="8336" marT="833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6671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nop     </a:t>
                      </a:r>
                    </a:p>
                  </a:txBody>
                  <a:tcPr marL="8336" marR="8336" marT="833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336" marR="8336" marT="833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336" marR="8336" marT="833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6671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movw    ax, </a:t>
                      </a:r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0xffff4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36" marR="8336" marT="833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336" marR="8336" marT="833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336" marR="8336" marT="833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6671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addw    ax, de</a:t>
                      </a:r>
                    </a:p>
                  </a:txBody>
                  <a:tcPr marL="8336" marR="8336" marT="833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336" marR="8336" marT="833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336" marR="8336" marT="833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6671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movw    de, ax</a:t>
                      </a:r>
                    </a:p>
                  </a:txBody>
                  <a:tcPr marL="8336" marR="8336" marT="833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336" marR="8336" marT="833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336" marR="8336" marT="833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6671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movw    ax, </a:t>
                      </a:r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0xffff6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36" marR="8336" marT="833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336" marR="8336" marT="833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336" marR="8336" marT="833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6671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xchw    ax, bc</a:t>
                      </a:r>
                    </a:p>
                  </a:txBody>
                  <a:tcPr marL="8336" marR="8336" marT="833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336" marR="8336" marT="833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336" marR="8336" marT="833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6671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movw   </a:t>
                      </a:r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0xffff0</a:t>
                      </a: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, ax</a:t>
                      </a:r>
                    </a:p>
                  </a:txBody>
                  <a:tcPr marL="8336" marR="8336" marT="833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336" marR="8336" marT="833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336" marR="8336" marT="833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6671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nop     </a:t>
                      </a:r>
                    </a:p>
                  </a:txBody>
                  <a:tcPr marL="8336" marR="8336" marT="833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336" marR="8336" marT="833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336" marR="8336" marT="833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6671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movw    ax, </a:t>
                      </a:r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0xffff6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36" marR="8336" marT="833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336" marR="8336" marT="833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336" marR="8336" marT="833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6671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pop     psw</a:t>
                      </a:r>
                    </a:p>
                  </a:txBody>
                  <a:tcPr marL="8336" marR="8336" marT="833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336" marR="8336" marT="833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8336" marR="8336" marT="833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16671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addw    ax, de</a:t>
                      </a:r>
                    </a:p>
                  </a:txBody>
                  <a:tcPr marL="8336" marR="8336" marT="833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336" marR="8336" marT="833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336" marR="8336" marT="833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16671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xchw    ax, bc</a:t>
                      </a:r>
                    </a:p>
                  </a:txBody>
                  <a:tcPr marL="8336" marR="8336" marT="833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336" marR="8336" marT="833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336" marR="8336" marT="833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16671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ret </a:t>
                      </a:r>
                    </a:p>
                  </a:txBody>
                  <a:tcPr marL="8336" marR="8336" marT="833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336" marR="8336" marT="833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8336" marR="8336" marT="833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175054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SUBTOTAL</a:t>
                      </a:r>
                    </a:p>
                  </a:txBody>
                  <a:tcPr marL="8336" marR="8336" marT="833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8336" marR="8336" marT="833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</a:t>
                      </a:r>
                    </a:p>
                  </a:txBody>
                  <a:tcPr marL="8336" marR="8336" marT="833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894180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28600"/>
            <a:ext cx="10515600" cy="685800"/>
          </a:xfrm>
        </p:spPr>
        <p:txBody>
          <a:bodyPr>
            <a:normAutofit/>
          </a:bodyPr>
          <a:lstStyle/>
          <a:p>
            <a:r>
              <a:rPr lang="en-US" sz="3600" dirty="0"/>
              <a:t>HW 16 x 16 signed multiply – RL78 S2 MCU Core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3150" y="1217559"/>
            <a:ext cx="10052050" cy="4181380"/>
          </a:xfrm>
        </p:spPr>
        <p:txBody>
          <a:bodyPr>
            <a:normAutofit/>
          </a:bodyPr>
          <a:lstStyle/>
          <a:p>
            <a:pPr marL="0" indent="0">
              <a:spcBef>
                <a:spcPts val="300"/>
              </a:spcBef>
              <a:buNone/>
            </a:pPr>
            <a:r>
              <a:rPr lang="en-US" sz="1400" dirty="0"/>
              <a:t>Source code:</a:t>
            </a:r>
            <a:br>
              <a:rPr lang="en-US" sz="1400" dirty="0"/>
            </a:br>
            <a:r>
              <a:rPr lang="en-US" sz="1400" dirty="0"/>
              <a:t>int16_t SMULT1 = 0x1234;</a:t>
            </a:r>
            <a:br>
              <a:rPr lang="en-US" sz="1400" dirty="0"/>
            </a:br>
            <a:r>
              <a:rPr lang="en-US" sz="1400" dirty="0"/>
              <a:t>int16_t SMULT2 = 0x9876;</a:t>
            </a:r>
            <a:br>
              <a:rPr lang="en-US" sz="1400" dirty="0"/>
            </a:br>
            <a:r>
              <a:rPr lang="en-US" sz="1400" dirty="0"/>
              <a:t>int32_t </a:t>
            </a:r>
            <a:r>
              <a:rPr lang="en-US" sz="1400" dirty="0" err="1"/>
              <a:t>SMUL_result</a:t>
            </a:r>
            <a:r>
              <a:rPr lang="en-US" sz="1400" dirty="0"/>
              <a:t> = 0x00000000;</a:t>
            </a:r>
            <a:br>
              <a:rPr lang="en-US" sz="1400" dirty="0"/>
            </a:br>
            <a:r>
              <a:rPr lang="en-US" sz="1400" b="1" dirty="0" err="1"/>
              <a:t>SMUL_result</a:t>
            </a:r>
            <a:r>
              <a:rPr lang="en-US" sz="1400" b="1" dirty="0"/>
              <a:t> = (int32_t)SMULT1 * </a:t>
            </a:r>
            <a:br>
              <a:rPr lang="en-US" sz="1400" b="1" dirty="0"/>
            </a:br>
            <a:r>
              <a:rPr lang="en-US" sz="1400" b="1" dirty="0"/>
              <a:t>		(int32_t)SMULT2;</a:t>
            </a:r>
            <a:br>
              <a:rPr lang="en-US" sz="2000" dirty="0"/>
            </a:br>
            <a:endParaRPr lang="en-US" sz="2000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5011368" y="1981200"/>
          <a:ext cx="3599232" cy="4213860"/>
        </p:xfrm>
        <a:graphic>
          <a:graphicData uri="http://schemas.openxmlformats.org/drawingml/2006/table">
            <a:tbl>
              <a:tblPr/>
              <a:tblGrid>
                <a:gridCol w="25324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338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Assembly code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# of Bytes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CPU Cycles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245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movw    ax, !0xfef08 &lt;SMULT1&gt;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245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movw    bc, ax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245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sarw    ax, 15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245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push    ax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245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push    bc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245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movw    ax, !0xfef0a &lt;SMULT2&gt;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8245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movw    de, ax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8245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sarw    ax, 15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8245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movw    bc, ax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8245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movw    ax, de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8245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call    !!0x20c &lt;</a:t>
                      </a:r>
                      <a:r>
                        <a:rPr lang="en-US" sz="12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_COM_lmul</a:t>
                      </a: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&gt;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8245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movw    de, ax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8245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movw    ax, bc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8245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addw    sp, #4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8245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movw    !0xfef0e &lt;SMUL_result+2&gt;, ax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8245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movw    ax, de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8245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movw    !0xfef0c &lt;SMUL_result&gt;, ax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82459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SUBTOTAL</a:t>
                      </a:r>
                    </a:p>
                  </a:txBody>
                  <a:tcPr marL="9525" marR="857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89685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 (including _COM_Imul:  library call)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/>
          </p:nvPr>
        </p:nvGraphicFramePr>
        <p:xfrm>
          <a:off x="8852151" y="1219200"/>
          <a:ext cx="2780805" cy="4963280"/>
        </p:xfrm>
        <a:graphic>
          <a:graphicData uri="http://schemas.openxmlformats.org/drawingml/2006/table">
            <a:tbl>
              <a:tblPr/>
              <a:tblGrid>
                <a:gridCol w="1637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41772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Assembly code</a:t>
                      </a:r>
                    </a:p>
                  </a:txBody>
                  <a:tcPr marL="8336" marR="8336" marT="833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# of Bytes</a:t>
                      </a:r>
                    </a:p>
                  </a:txBody>
                  <a:tcPr marL="8336" marR="8336" marT="833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CPU Cycles</a:t>
                      </a:r>
                    </a:p>
                  </a:txBody>
                  <a:tcPr marL="8336" marR="8336" marT="833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671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_COM_lmul:</a:t>
                      </a: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push    psw</a:t>
                      </a:r>
                    </a:p>
                  </a:txBody>
                  <a:tcPr marL="8336" marR="8336" marT="833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336" marR="8336" marT="833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336" marR="8336" marT="833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671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di      </a:t>
                      </a:r>
                    </a:p>
                  </a:txBody>
                  <a:tcPr marL="8336" marR="8336" marT="833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8336" marR="8336" marT="833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8336" marR="8336" marT="833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671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clrb    !0xf00e8</a:t>
                      </a:r>
                    </a:p>
                  </a:txBody>
                  <a:tcPr marL="8336" marR="8336" marT="833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8336" marR="8336" marT="833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336" marR="8336" marT="833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671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movw    0xffff0, ax</a:t>
                      </a:r>
                    </a:p>
                  </a:txBody>
                  <a:tcPr marL="8336" marR="8336" marT="833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336" marR="8336" marT="833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336" marR="8336" marT="833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671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movw    ax, [sp+8]</a:t>
                      </a:r>
                    </a:p>
                  </a:txBody>
                  <a:tcPr marL="8336" marR="8336" marT="833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336" marR="8336" marT="833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336" marR="8336" marT="833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671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movw    0xffff2, ax</a:t>
                      </a:r>
                    </a:p>
                  </a:txBody>
                  <a:tcPr marL="8336" marR="8336" marT="833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336" marR="8336" marT="833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336" marR="8336" marT="833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671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nop     </a:t>
                      </a:r>
                    </a:p>
                  </a:txBody>
                  <a:tcPr marL="8336" marR="8336" marT="833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336" marR="8336" marT="833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336" marR="8336" marT="833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671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movw    de, !0xffff6</a:t>
                      </a:r>
                    </a:p>
                  </a:txBody>
                  <a:tcPr marL="8336" marR="8336" marT="833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8336" marR="8336" marT="833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336" marR="8336" marT="833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6671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movw    ax, [sp+6]</a:t>
                      </a:r>
                    </a:p>
                  </a:txBody>
                  <a:tcPr marL="8336" marR="8336" marT="833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336" marR="8336" marT="833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336" marR="8336" marT="833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6671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movw    0xffff2, ax</a:t>
                      </a:r>
                    </a:p>
                  </a:txBody>
                  <a:tcPr marL="8336" marR="8336" marT="833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336" marR="8336" marT="833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336" marR="8336" marT="833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6671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nop     </a:t>
                      </a:r>
                    </a:p>
                  </a:txBody>
                  <a:tcPr marL="8336" marR="8336" marT="833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336" marR="8336" marT="833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336" marR="8336" marT="833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6671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movw    ax, 0xffff4</a:t>
                      </a:r>
                    </a:p>
                  </a:txBody>
                  <a:tcPr marL="8336" marR="8336" marT="833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336" marR="8336" marT="833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336" marR="8336" marT="833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6671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addw    ax, de</a:t>
                      </a:r>
                    </a:p>
                  </a:txBody>
                  <a:tcPr marL="8336" marR="8336" marT="833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336" marR="8336" marT="833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336" marR="8336" marT="833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6671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movw    de, ax</a:t>
                      </a:r>
                    </a:p>
                  </a:txBody>
                  <a:tcPr marL="8336" marR="8336" marT="833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336" marR="8336" marT="833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336" marR="8336" marT="833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6671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movw    ax, 0xffff6</a:t>
                      </a:r>
                    </a:p>
                  </a:txBody>
                  <a:tcPr marL="8336" marR="8336" marT="833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336" marR="8336" marT="833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336" marR="8336" marT="833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6671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xchw    ax, bc</a:t>
                      </a:r>
                    </a:p>
                  </a:txBody>
                  <a:tcPr marL="8336" marR="8336" marT="833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336" marR="8336" marT="833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336" marR="8336" marT="833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6671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movw    0xffff0, ax</a:t>
                      </a:r>
                    </a:p>
                  </a:txBody>
                  <a:tcPr marL="8336" marR="8336" marT="833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336" marR="8336" marT="833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336" marR="8336" marT="833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6671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nop     </a:t>
                      </a:r>
                    </a:p>
                  </a:txBody>
                  <a:tcPr marL="8336" marR="8336" marT="833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336" marR="8336" marT="833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336" marR="8336" marT="833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6671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movw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ax, 0xffff6</a:t>
                      </a:r>
                    </a:p>
                  </a:txBody>
                  <a:tcPr marL="8336" marR="8336" marT="833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336" marR="8336" marT="833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336" marR="8336" marT="833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6671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pop     psw</a:t>
                      </a:r>
                    </a:p>
                  </a:txBody>
                  <a:tcPr marL="8336" marR="8336" marT="833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336" marR="8336" marT="833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8336" marR="8336" marT="833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16671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addw    ax, de</a:t>
                      </a:r>
                    </a:p>
                  </a:txBody>
                  <a:tcPr marL="8336" marR="8336" marT="833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336" marR="8336" marT="833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336" marR="8336" marT="833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16671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xchw    ax, bc</a:t>
                      </a:r>
                    </a:p>
                  </a:txBody>
                  <a:tcPr marL="8336" marR="8336" marT="833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336" marR="8336" marT="833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336" marR="8336" marT="833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16671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ret </a:t>
                      </a:r>
                    </a:p>
                  </a:txBody>
                  <a:tcPr marL="8336" marR="8336" marT="833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336" marR="8336" marT="833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8336" marR="8336" marT="833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175054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SUBTOTAL</a:t>
                      </a:r>
                    </a:p>
                  </a:txBody>
                  <a:tcPr marL="8336" marR="8336" marT="833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8336" marR="8336" marT="833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</a:t>
                      </a:r>
                    </a:p>
                  </a:txBody>
                  <a:tcPr marL="8336" marR="8336" marT="833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528195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55397"/>
            <a:ext cx="10515600" cy="1040003"/>
          </a:xfrm>
        </p:spPr>
        <p:txBody>
          <a:bodyPr>
            <a:normAutofit/>
          </a:bodyPr>
          <a:lstStyle/>
          <a:p>
            <a:r>
              <a:rPr lang="en-US" sz="3600" dirty="0"/>
              <a:t>HW 16/16  unsigned divide (with 16bit remainder) – RL78 S2 MCU Core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6800" y="1580959"/>
            <a:ext cx="10515600" cy="1422762"/>
          </a:xfrm>
        </p:spPr>
        <p:txBody>
          <a:bodyPr/>
          <a:lstStyle/>
          <a:p>
            <a:pPr marL="0" indent="0"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400" dirty="0"/>
              <a:t>Source Code:</a:t>
            </a:r>
          </a:p>
          <a:p>
            <a:pPr marL="0" indent="0"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400" dirty="0"/>
              <a:t>uint16_t U16Divisor = 0x0123;</a:t>
            </a:r>
          </a:p>
          <a:p>
            <a:pPr marL="0" indent="0"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400" dirty="0"/>
              <a:t>uint16_t U16Dividend = 0x9876;</a:t>
            </a:r>
          </a:p>
          <a:p>
            <a:pPr marL="0" indent="0"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400" dirty="0"/>
              <a:t>uint16_t U16Quotient1 = 0x0000;</a:t>
            </a:r>
          </a:p>
          <a:p>
            <a:pPr marL="0" indent="0"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400" b="1" dirty="0"/>
              <a:t>U16Quotient1 = U16Dividend / U16Divisor;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2895600" y="4552213"/>
          <a:ext cx="4064732" cy="1569722"/>
        </p:xfrm>
        <a:graphic>
          <a:graphicData uri="http://schemas.openxmlformats.org/drawingml/2006/table">
            <a:tbl>
              <a:tblPr/>
              <a:tblGrid>
                <a:gridCol w="29348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49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49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4838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Assembly code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# of Bytes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CPU Cycles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453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movw    bc, !0xfef10 &lt;U16Divisor&gt;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453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movw    ax, !0xfef12 &lt;U16Dividend&gt;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453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call    !!0x234 &lt;</a:t>
                      </a:r>
                      <a:r>
                        <a:rPr lang="en-US" sz="12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_COM_uidiv</a:t>
                      </a: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&gt;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453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movw    !0xfef14 &lt;U16Quotient1&gt;, ax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4530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SUBTOTAL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2234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 (including _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COM_uidiv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:  library call)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/>
          </p:nvPr>
        </p:nvGraphicFramePr>
        <p:xfrm>
          <a:off x="7239000" y="990600"/>
          <a:ext cx="4340382" cy="5131335"/>
        </p:xfrm>
        <a:graphic>
          <a:graphicData uri="http://schemas.openxmlformats.org/drawingml/2006/table">
            <a:tbl>
              <a:tblPr/>
              <a:tblGrid>
                <a:gridCol w="25115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24519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Assembly code</a:t>
                      </a:r>
                    </a:p>
                  </a:txBody>
                  <a:tcPr marL="7743" marR="7743" marT="774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# of Bytes</a:t>
                      </a:r>
                    </a:p>
                  </a:txBody>
                  <a:tcPr marL="7743" marR="7743" marT="77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CPU Cycles</a:t>
                      </a:r>
                    </a:p>
                  </a:txBody>
                  <a:tcPr marL="7743" marR="7743" marT="77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Branch Not Taken/ Taken</a:t>
                      </a:r>
                    </a:p>
                  </a:txBody>
                  <a:tcPr marL="7743" marR="7743" marT="77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485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_COM_uidiv: </a:t>
                      </a: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movw    de, ax</a:t>
                      </a:r>
                    </a:p>
                  </a:txBody>
                  <a:tcPr marL="7743" marR="7743" marT="774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743" marR="7743" marT="77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743" marR="7743" marT="77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743" marR="7743" marT="77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485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clrw    ax</a:t>
                      </a:r>
                    </a:p>
                  </a:txBody>
                  <a:tcPr marL="7743" marR="7743" marT="774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743" marR="7743" marT="77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743" marR="7743" marT="77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743" marR="7743" marT="77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485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cmpw    ax, bc</a:t>
                      </a:r>
                    </a:p>
                  </a:txBody>
                  <a:tcPr marL="7743" marR="7743" marT="774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743" marR="7743" marT="77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743" marR="7743" marT="77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743" marR="7743" marT="77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485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bnz     $0x23c &lt;_COM_uidiv+8&gt;</a:t>
                      </a:r>
                    </a:p>
                  </a:txBody>
                  <a:tcPr marL="7743" marR="7743" marT="774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743" marR="7743" marT="77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7743" marR="7743" marT="77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2/4</a:t>
                      </a:r>
                    </a:p>
                  </a:txBody>
                  <a:tcPr marL="7743" marR="7743" marT="77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485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clrw    ax</a:t>
                      </a:r>
                    </a:p>
                  </a:txBody>
                  <a:tcPr marL="7743" marR="7743" marT="774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743" marR="7743" marT="77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743" marR="7743" marT="77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743" marR="7743" marT="77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485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decw    ax</a:t>
                      </a:r>
                    </a:p>
                  </a:txBody>
                  <a:tcPr marL="7743" marR="7743" marT="774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743" marR="7743" marT="77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743" marR="7743" marT="77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743" marR="7743" marT="77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485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ret     </a:t>
                      </a:r>
                    </a:p>
                  </a:txBody>
                  <a:tcPr marL="7743" marR="7743" marT="774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743" marR="7743" marT="77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7743" marR="7743" marT="77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743" marR="7743" marT="77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5485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movw    ax, de</a:t>
                      </a:r>
                    </a:p>
                  </a:txBody>
                  <a:tcPr marL="7743" marR="7743" marT="774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743" marR="7743" marT="77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743" marR="7743" marT="77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743" marR="7743" marT="77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5485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push    psw</a:t>
                      </a:r>
                    </a:p>
                  </a:txBody>
                  <a:tcPr marL="7743" marR="7743" marT="774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743" marR="7743" marT="77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743" marR="7743" marT="77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743" marR="7743" marT="77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5485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di      </a:t>
                      </a:r>
                    </a:p>
                  </a:txBody>
                  <a:tcPr marL="7743" marR="7743" marT="774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743" marR="7743" marT="77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7743" marR="7743" marT="77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743" marR="7743" marT="77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5485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mov     </a:t>
                      </a:r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!0xf00e8</a:t>
                      </a: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, #128</a:t>
                      </a:r>
                    </a:p>
                  </a:txBody>
                  <a:tcPr marL="7743" marR="7743" marT="774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7743" marR="7743" marT="77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743" marR="7743" marT="77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743" marR="7743" marT="77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5485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movw   </a:t>
                      </a:r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0xffff0</a:t>
                      </a: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, ax</a:t>
                      </a:r>
                    </a:p>
                  </a:txBody>
                  <a:tcPr marL="7743" marR="7743" marT="774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743" marR="7743" marT="77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743" marR="7743" marT="77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743" marR="7743" marT="77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5485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movw    ax, bc</a:t>
                      </a:r>
                    </a:p>
                  </a:txBody>
                  <a:tcPr marL="7743" marR="7743" marT="774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743" marR="7743" marT="77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743" marR="7743" marT="77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743" marR="7743" marT="77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5485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movw    </a:t>
                      </a:r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0xffff6</a:t>
                      </a: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, ax</a:t>
                      </a:r>
                    </a:p>
                  </a:txBody>
                  <a:tcPr marL="7743" marR="7743" marT="774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743" marR="7743" marT="77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743" marR="7743" marT="77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743" marR="7743" marT="77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5485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clrw    ax</a:t>
                      </a:r>
                    </a:p>
                  </a:txBody>
                  <a:tcPr marL="7743" marR="7743" marT="774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743" marR="7743" marT="77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743" marR="7743" marT="77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743" marR="7743" marT="77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5485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movw    </a:t>
                      </a:r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0xffff2</a:t>
                      </a: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, ax</a:t>
                      </a:r>
                    </a:p>
                  </a:txBody>
                  <a:tcPr marL="7743" marR="7743" marT="774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743" marR="7743" marT="77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743" marR="7743" marT="77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743" marR="7743" marT="77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5485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movw    </a:t>
                      </a:r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0xffff4</a:t>
                      </a: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, ax</a:t>
                      </a:r>
                    </a:p>
                  </a:txBody>
                  <a:tcPr marL="7743" marR="7743" marT="774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743" marR="7743" marT="77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743" marR="7743" marT="77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743" marR="7743" marT="77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5485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mov    </a:t>
                      </a:r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!0xf00e8</a:t>
                      </a: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, #129</a:t>
                      </a:r>
                    </a:p>
                  </a:txBody>
                  <a:tcPr marL="7743" marR="7743" marT="774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7743" marR="7743" marT="77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743" marR="7743" marT="77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743" marR="7743" marT="77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5485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mov     a, !</a:t>
                      </a:r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0xf00e8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43" marR="7743" marT="774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743" marR="7743" marT="77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743" marR="7743" marT="77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743" marR="7743" marT="77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5485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bt      a.0, $0x254 &lt;_COM_uidiv+32&gt;</a:t>
                      </a:r>
                    </a:p>
                  </a:txBody>
                  <a:tcPr marL="7743" marR="7743" marT="774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743" marR="7743" marT="77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743" marR="7743" marT="77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3/5</a:t>
                      </a:r>
                    </a:p>
                  </a:txBody>
                  <a:tcPr marL="7743" marR="7743" marT="77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15485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movw    ax, </a:t>
                      </a:r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0xffff0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43" marR="7743" marT="774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743" marR="7743" marT="77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743" marR="7743" marT="77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743" marR="7743" marT="77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15485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pop     psw</a:t>
                      </a:r>
                    </a:p>
                  </a:txBody>
                  <a:tcPr marL="7743" marR="7743" marT="774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743" marR="7743" marT="77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743" marR="7743" marT="77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743" marR="7743" marT="77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15485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ret</a:t>
                      </a:r>
                    </a:p>
                  </a:txBody>
                  <a:tcPr marL="7743" marR="7743" marT="774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743" marR="7743" marT="77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7743" marR="7743" marT="77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743" marR="7743" marT="77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162594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SUBTOTAL</a:t>
                      </a:r>
                    </a:p>
                  </a:txBody>
                  <a:tcPr marL="7743" marR="7743" marT="774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</a:t>
                      </a:r>
                    </a:p>
                  </a:txBody>
                  <a:tcPr marL="7743" marR="7743" marT="77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</a:t>
                      </a:r>
                    </a:p>
                  </a:txBody>
                  <a:tcPr marL="7743" marR="7743" marT="77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743" marR="7743" marT="77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</a:tbl>
          </a:graphicData>
        </a:graphic>
      </p:graphicFrame>
      <p:sp>
        <p:nvSpPr>
          <p:cNvPr id="4" name="Rectangle 3"/>
          <p:cNvSpPr/>
          <p:nvPr/>
        </p:nvSpPr>
        <p:spPr>
          <a:xfrm>
            <a:off x="990600" y="3516357"/>
            <a:ext cx="29718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Helvetica" panose="020B0604020202020204" pitchFamily="34" charset="0"/>
              </a:rPr>
              <a:t>Remainder in register:</a:t>
            </a:r>
          </a:p>
          <a:p>
            <a:r>
              <a:rPr lang="en-US" sz="1400" dirty="0">
                <a:latin typeface="Helvetica" panose="020B0604020202020204" pitchFamily="34" charset="0"/>
              </a:rPr>
              <a:t>MDCL: (unsigned) lower 16 bits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1357842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5123" y="228600"/>
            <a:ext cx="10515600" cy="951611"/>
          </a:xfrm>
        </p:spPr>
        <p:txBody>
          <a:bodyPr>
            <a:noAutofit/>
          </a:bodyPr>
          <a:lstStyle/>
          <a:p>
            <a:r>
              <a:rPr lang="en-US" dirty="0" err="1"/>
              <a:t>Hw</a:t>
            </a:r>
            <a:r>
              <a:rPr lang="en-US" dirty="0"/>
              <a:t> 32/32  unsigned divide (with </a:t>
            </a:r>
            <a:br>
              <a:rPr lang="en-US" dirty="0"/>
            </a:br>
            <a:r>
              <a:rPr lang="en-US" dirty="0"/>
              <a:t>32bit remainder) – RL78 S2 MCU Core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3150" y="1308187"/>
            <a:ext cx="10280650" cy="1446550"/>
          </a:xfrm>
        </p:spPr>
        <p:txBody>
          <a:bodyPr/>
          <a:lstStyle/>
          <a:p>
            <a:pPr marL="0" indent="0"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400" dirty="0"/>
              <a:t>Source code:</a:t>
            </a:r>
          </a:p>
          <a:p>
            <a:pPr marL="0" indent="0"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400" dirty="0"/>
              <a:t>uint32_t U32Dividend1 = 0x789ABCDE;</a:t>
            </a:r>
          </a:p>
          <a:p>
            <a:pPr marL="0" indent="0"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400" dirty="0"/>
              <a:t>uint32_t U32Divisor1 = 0x01234567;</a:t>
            </a:r>
          </a:p>
          <a:p>
            <a:pPr marL="0" indent="0"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400" dirty="0"/>
              <a:t>uint32_t U32Quotient1 = 0x00000000;</a:t>
            </a:r>
          </a:p>
          <a:p>
            <a:pPr marL="0" indent="0"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400" b="1" dirty="0"/>
              <a:t>U32Quotient1 = U32Dividend1 / U32Divisor1;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3810000" y="2819400"/>
          <a:ext cx="3517900" cy="3409950"/>
        </p:xfrm>
        <a:graphic>
          <a:graphicData uri="http://schemas.openxmlformats.org/drawingml/2006/table">
            <a:tbl>
              <a:tblPr/>
              <a:tblGrid>
                <a:gridCol w="2476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0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0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052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Assembly code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# of Bytes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CPU Cycles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movw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ax, !0xfef1c &lt;U32Divisor1+2&gt;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push    ax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movw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ax, !0xfef1a &lt;U32Divisor1&gt;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push    ax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movw    bc, !0xfef18 &lt;U32Dividend1+2&gt;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movw    ax, !0xfef16 &lt;U32Dividend1&gt;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call    !!0x25f &lt;</a:t>
                      </a:r>
                      <a:r>
                        <a:rPr lang="en-US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_</a:t>
                      </a:r>
                      <a:r>
                        <a:rPr lang="en-US" sz="1100" b="0" i="0" u="none" strike="noStrike" dirty="0" err="1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COM_uldiv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&gt;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movw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de, ax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movw    ax, bc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addw    sp, #4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movw    !0xfef20 &lt;U32Quotient1+2&gt;, ax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movw    ax, de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movw    !0xfef1e &lt;U32Quotient1&gt;, ax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SUBTOTAL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 (including _COM_uidiv:  library call)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/>
          </p:nvPr>
        </p:nvGraphicFramePr>
        <p:xfrm>
          <a:off x="7448479" y="533400"/>
          <a:ext cx="4274109" cy="5722072"/>
        </p:xfrm>
        <a:graphic>
          <a:graphicData uri="http://schemas.openxmlformats.org/drawingml/2006/table">
            <a:tbl>
              <a:tblPr/>
              <a:tblGrid>
                <a:gridCol w="23404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05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05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3267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0374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Assembly code</a:t>
                      </a:r>
                    </a:p>
                  </a:txBody>
                  <a:tcPr marL="5936" marR="5936" marT="593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# of Bytes</a:t>
                      </a:r>
                    </a:p>
                  </a:txBody>
                  <a:tcPr marL="5936" marR="5936" marT="593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CPU Cycles</a:t>
                      </a:r>
                    </a:p>
                  </a:txBody>
                  <a:tcPr marL="5936" marR="5936" marT="593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Branch Not Taken/ Taken</a:t>
                      </a:r>
                    </a:p>
                  </a:txBody>
                  <a:tcPr marL="5936" marR="5936" marT="593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552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_COM_uldiv: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push    ax</a:t>
                      </a:r>
                    </a:p>
                  </a:txBody>
                  <a:tcPr marL="5936" marR="5936" marT="593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936" marR="5936" marT="593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936" marR="5936" marT="593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36" marR="5936" marT="593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552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movw    hl, !0xffff8</a:t>
                      </a:r>
                    </a:p>
                  </a:txBody>
                  <a:tcPr marL="5936" marR="5936" marT="593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936" marR="5936" marT="593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936" marR="5936" marT="593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36" marR="5936" marT="593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552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movw    ax, [hl+6]</a:t>
                      </a:r>
                    </a:p>
                  </a:txBody>
                  <a:tcPr marL="5936" marR="5936" marT="593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936" marR="5936" marT="593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936" marR="5936" marT="593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36" marR="5936" marT="593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552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or      a, x</a:t>
                      </a:r>
                    </a:p>
                  </a:txBody>
                  <a:tcPr marL="5936" marR="5936" marT="593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936" marR="5936" marT="593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936" marR="5936" marT="593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36" marR="5936" marT="593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552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or      a, [hl+8]</a:t>
                      </a:r>
                    </a:p>
                  </a:txBody>
                  <a:tcPr marL="5936" marR="5936" marT="593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936" marR="5936" marT="593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936" marR="5936" marT="593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36" marR="5936" marT="593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552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or      a, [hl+9]</a:t>
                      </a:r>
                    </a:p>
                  </a:txBody>
                  <a:tcPr marL="5936" marR="5936" marT="593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936" marR="5936" marT="593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936" marR="5936" marT="593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36" marR="5936" marT="593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552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bnz     $0x272 &lt;_COM_uldiv+19&gt;</a:t>
                      </a:r>
                    </a:p>
                  </a:txBody>
                  <a:tcPr marL="5936" marR="5936" marT="593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936" marR="5936" marT="593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5936" marR="5936" marT="593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2/4</a:t>
                      </a:r>
                    </a:p>
                  </a:txBody>
                  <a:tcPr marL="5936" marR="5936" marT="593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3552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pop     ax</a:t>
                      </a:r>
                    </a:p>
                  </a:txBody>
                  <a:tcPr marL="5936" marR="5936" marT="593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936" marR="5936" marT="593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936" marR="5936" marT="593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36" marR="5936" marT="593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3552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clrw    ax</a:t>
                      </a:r>
                    </a:p>
                  </a:txBody>
                  <a:tcPr marL="5936" marR="5936" marT="593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936" marR="5936" marT="593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936" marR="5936" marT="593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36" marR="5936" marT="593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3552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decw    ax</a:t>
                      </a:r>
                    </a:p>
                  </a:txBody>
                  <a:tcPr marL="5936" marR="5936" marT="593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936" marR="5936" marT="593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936" marR="5936" marT="593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36" marR="5936" marT="593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3552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movw    bc, ax</a:t>
                      </a:r>
                    </a:p>
                  </a:txBody>
                  <a:tcPr marL="5936" marR="5936" marT="593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936" marR="5936" marT="593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936" marR="5936" marT="593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36" marR="5936" marT="593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3552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ret     </a:t>
                      </a:r>
                    </a:p>
                  </a:txBody>
                  <a:tcPr marL="5936" marR="5936" marT="593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936" marR="5936" marT="593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5936" marR="5936" marT="593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36" marR="5936" marT="593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3552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pop     ax</a:t>
                      </a:r>
                    </a:p>
                  </a:txBody>
                  <a:tcPr marL="5936" marR="5936" marT="593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936" marR="5936" marT="593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936" marR="5936" marT="593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36" marR="5936" marT="593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3552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push    psw</a:t>
                      </a:r>
                    </a:p>
                  </a:txBody>
                  <a:tcPr marL="5936" marR="5936" marT="593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936" marR="5936" marT="593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936" marR="5936" marT="593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36" marR="5936" marT="593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3552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di      </a:t>
                      </a:r>
                    </a:p>
                  </a:txBody>
                  <a:tcPr marL="5936" marR="5936" marT="593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936" marR="5936" marT="593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5936" marR="5936" marT="593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36" marR="5936" marT="593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3552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mov     !0xf00e8, #128</a:t>
                      </a:r>
                    </a:p>
                  </a:txBody>
                  <a:tcPr marL="5936" marR="5936" marT="593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5936" marR="5936" marT="593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936" marR="5936" marT="593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36" marR="5936" marT="593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3552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movw    0xffff0, ax</a:t>
                      </a:r>
                    </a:p>
                  </a:txBody>
                  <a:tcPr marL="5936" marR="5936" marT="593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936" marR="5936" marT="593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936" marR="5936" marT="593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36" marR="5936" marT="593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3552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movw    ax, bc</a:t>
                      </a:r>
                    </a:p>
                  </a:txBody>
                  <a:tcPr marL="5936" marR="5936" marT="593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936" marR="5936" marT="593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936" marR="5936" marT="593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36" marR="5936" marT="593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3552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movw    0xffff2, ax</a:t>
                      </a:r>
                    </a:p>
                  </a:txBody>
                  <a:tcPr marL="5936" marR="5936" marT="593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936" marR="5936" marT="593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936" marR="5936" marT="593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36" marR="5936" marT="593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3552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movw    ax, [hl+6]</a:t>
                      </a:r>
                    </a:p>
                  </a:txBody>
                  <a:tcPr marL="5936" marR="5936" marT="593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936" marR="5936" marT="593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936" marR="5936" marT="593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36" marR="5936" marT="593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13552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movw    0xffff6, ax</a:t>
                      </a:r>
                    </a:p>
                  </a:txBody>
                  <a:tcPr marL="5936" marR="5936" marT="593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936" marR="5936" marT="593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936" marR="5936" marT="593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36" marR="5936" marT="593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13552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movw    ax, [hl+8]</a:t>
                      </a:r>
                    </a:p>
                  </a:txBody>
                  <a:tcPr marL="5936" marR="5936" marT="593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936" marR="5936" marT="593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936" marR="5936" marT="593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36" marR="5936" marT="593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13552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movw    0xffff4, ax</a:t>
                      </a:r>
                    </a:p>
                  </a:txBody>
                  <a:tcPr marL="5936" marR="5936" marT="593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936" marR="5936" marT="593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936" marR="5936" marT="593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36" marR="5936" marT="593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13552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mov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!0xf00e8, #129</a:t>
                      </a:r>
                    </a:p>
                  </a:txBody>
                  <a:tcPr marL="5936" marR="5936" marT="593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5936" marR="5936" marT="593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936" marR="5936" marT="593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36" marR="5936" marT="593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  <a:tr h="13552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mov     a, !0xf00e8</a:t>
                      </a:r>
                    </a:p>
                  </a:txBody>
                  <a:tcPr marL="5936" marR="5936" marT="593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936" marR="5936" marT="593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936" marR="5936" marT="593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36" marR="5936" marT="593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5"/>
                  </a:ext>
                </a:extLst>
              </a:tr>
              <a:tr h="13552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bt      a.0, $0x28d &lt;_COM_uldiv+46&gt;</a:t>
                      </a:r>
                    </a:p>
                  </a:txBody>
                  <a:tcPr marL="5936" marR="5936" marT="593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936" marR="5936" marT="593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936" marR="5936" marT="593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3/5</a:t>
                      </a:r>
                    </a:p>
                  </a:txBody>
                  <a:tcPr marL="5936" marR="5936" marT="593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6"/>
                  </a:ext>
                </a:extLst>
              </a:tr>
              <a:tr h="13552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movw    bc, !0xffff2</a:t>
                      </a:r>
                    </a:p>
                  </a:txBody>
                  <a:tcPr marL="5936" marR="5936" marT="593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936" marR="5936" marT="593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936" marR="5936" marT="593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36" marR="5936" marT="593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7"/>
                  </a:ext>
                </a:extLst>
              </a:tr>
              <a:tr h="13552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movw    ax, 0xffff0</a:t>
                      </a:r>
                    </a:p>
                  </a:txBody>
                  <a:tcPr marL="5936" marR="5936" marT="593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936" marR="5936" marT="593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936" marR="5936" marT="593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36" marR="5936" marT="593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8"/>
                  </a:ext>
                </a:extLst>
              </a:tr>
              <a:tr h="13552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pop     psw</a:t>
                      </a:r>
                    </a:p>
                  </a:txBody>
                  <a:tcPr marL="5936" marR="5936" marT="593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936" marR="5936" marT="593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936" marR="5936" marT="593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36" marR="5936" marT="593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9"/>
                  </a:ext>
                </a:extLst>
              </a:tr>
              <a:tr h="13552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ret</a:t>
                      </a:r>
                    </a:p>
                  </a:txBody>
                  <a:tcPr marL="5936" marR="5936" marT="593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936" marR="5936" marT="593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5936" marR="5936" marT="593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36" marR="5936" marT="593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30"/>
                  </a:ext>
                </a:extLst>
              </a:tr>
              <a:tr h="141983"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SUBTOTAL</a:t>
                      </a:r>
                    </a:p>
                  </a:txBody>
                  <a:tcPr marL="5936" marR="5936" marT="593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</a:t>
                      </a:r>
                    </a:p>
                  </a:txBody>
                  <a:tcPr marL="5936" marR="5936" marT="593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5936" marR="5936" marT="593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36" marR="5936" marT="593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1"/>
                  </a:ext>
                </a:extLst>
              </a:tr>
            </a:tbl>
          </a:graphicData>
        </a:graphic>
      </p:graphicFrame>
      <p:sp>
        <p:nvSpPr>
          <p:cNvPr id="4" name="Rectangle 3"/>
          <p:cNvSpPr/>
          <p:nvPr/>
        </p:nvSpPr>
        <p:spPr>
          <a:xfrm>
            <a:off x="990599" y="3304775"/>
            <a:ext cx="582343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Helvetica" panose="020B0604020202020204" pitchFamily="34" charset="0"/>
              </a:rPr>
              <a:t>32bit Remainder in registers:</a:t>
            </a:r>
          </a:p>
          <a:p>
            <a:r>
              <a:rPr lang="en-US" sz="1400" dirty="0">
                <a:latin typeface="Helvetica" panose="020B0604020202020204" pitchFamily="34" charset="0"/>
              </a:rPr>
              <a:t>MDCH: (unsigned) higher 16 bits</a:t>
            </a:r>
          </a:p>
          <a:p>
            <a:r>
              <a:rPr lang="en-US" sz="1400" dirty="0">
                <a:latin typeface="Helvetica" panose="020B0604020202020204" pitchFamily="34" charset="0"/>
              </a:rPr>
              <a:t>MDCL: (unsigned) lower 16 bits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342095603"/>
      </p:ext>
    </p:extLst>
  </p:cSld>
  <p:clrMapOvr>
    <a:masterClrMapping/>
  </p:clrMapOvr>
</p:sld>
</file>

<file path=ppt/theme/theme1.xml><?xml version="1.0" encoding="utf-8"?>
<a:theme xmlns:a="http://schemas.openxmlformats.org/drawingml/2006/main" name="151229_Renesas_Templates_16_9_EN">
  <a:themeElements>
    <a:clrScheme name="Renesas_colors">
      <a:dk1>
        <a:srgbClr val="3C3C3B"/>
      </a:dk1>
      <a:lt1>
        <a:sysClr val="window" lastClr="FFFFFF"/>
      </a:lt1>
      <a:dk2>
        <a:srgbClr val="06418C"/>
      </a:dk2>
      <a:lt2>
        <a:srgbClr val="F2F2F2"/>
      </a:lt2>
      <a:accent1>
        <a:srgbClr val="4471A9"/>
      </a:accent1>
      <a:accent2>
        <a:srgbClr val="D70000"/>
      </a:accent2>
      <a:accent3>
        <a:srgbClr val="FFC800"/>
      </a:accent3>
      <a:accent4>
        <a:srgbClr val="669933"/>
      </a:accent4>
      <a:accent5>
        <a:srgbClr val="993399"/>
      </a:accent5>
      <a:accent6>
        <a:srgbClr val="9D9D9D"/>
      </a:accent6>
      <a:hlink>
        <a:srgbClr val="06418C"/>
      </a:hlink>
      <a:folHlink>
        <a:srgbClr val="993399"/>
      </a:folHlink>
    </a:clrScheme>
    <a:fontScheme name="ユーザー定義 1">
      <a:majorFont>
        <a:latin typeface="Arial Narrow"/>
        <a:ea typeface="メイリオ"/>
        <a:cs typeface=""/>
      </a:majorFont>
      <a:minorFont>
        <a:latin typeface="Arial"/>
        <a:ea typeface="メイリオ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nesas_PPT_E_UPDATE_1221.pptx" id="{7B4F08A0-BD7C-4BB5-88E7-1BC33D8F9FBA}" vid="{4BAB2354-CDD8-4479-BD43-5D7F217CA4EF}"/>
    </a:ext>
  </a:extLst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EA4BFB6DD182449A2FA62556605B77" ma:contentTypeVersion="9" ma:contentTypeDescription="新しいドキュメントを作成します。" ma:contentTypeScope="" ma:versionID="78762c9adf0de51123dfe32a5bf4ad20">
  <xsd:schema xmlns:xsd="http://www.w3.org/2001/XMLSchema" xmlns:xs="http://www.w3.org/2001/XMLSchema" xmlns:p="http://schemas.microsoft.com/office/2006/metadata/properties" xmlns:ns2="76c86cb8-2f35-49e0-aa8e-b2c37e83a1a2" xmlns:ns3="831676e8-2175-4508-9a94-e016e90e03f4" targetNamespace="http://schemas.microsoft.com/office/2006/metadata/properties" ma:root="true" ma:fieldsID="fcb86105b0016020f1f13c024095bc96" ns2:_="" ns3:_="">
    <xsd:import namespace="76c86cb8-2f35-49e0-aa8e-b2c37e83a1a2"/>
    <xsd:import namespace="831676e8-2175-4508-9a94-e016e90e03f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3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6c86cb8-2f35-49e0-aa8e-b2c37e83a1a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description="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31676e8-2175-4508-9a94-e016e90e03f4" elementFormDefault="qualified">
    <xsd:import namespace="http://schemas.microsoft.com/office/2006/documentManagement/types"/>
    <xsd:import namespace="http://schemas.microsoft.com/office/infopath/2007/PartnerControls"/>
    <xsd:element name="MediaServiceAutoTags" ma:index="11" nillable="true" ma:displayName="MediaServiceAutoTags" ma:description="" ma:internalName="MediaServiceAutoTag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E80FE9E4-969B-4181-85ED-D0240912EF0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6c86cb8-2f35-49e0-aa8e-b2c37e83a1a2"/>
    <ds:schemaRef ds:uri="831676e8-2175-4508-9a94-e016e90e03f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F3BE601-7F02-4240-9AF6-86A6A55D9AE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E71853E-0EF3-4973-AB23-17AA5798BB66}">
  <ds:schemaRefs>
    <ds:schemaRef ds:uri="http://purl.org/dc/terms/"/>
    <ds:schemaRef ds:uri="http://purl.org/dc/dcmitype/"/>
    <ds:schemaRef ds:uri="http://schemas.microsoft.com/office/2006/metadata/properties"/>
    <ds:schemaRef ds:uri="http://purl.org/dc/elements/1.1/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831676e8-2175-4508-9a94-e016e90e03f4"/>
    <ds:schemaRef ds:uri="76c86cb8-2f35-49e0-aa8e-b2c37e83a1a2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Renesas_PPT_E_20171221 (1)</Template>
  <TotalTime>12706</TotalTime>
  <Words>2095</Words>
  <Application>Microsoft Office PowerPoint</Application>
  <PresentationFormat>Widescreen</PresentationFormat>
  <Paragraphs>739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3" baseType="lpstr">
      <vt:lpstr>メイリオ</vt:lpstr>
      <vt:lpstr>ＭＳ Ｐゴシック</vt:lpstr>
      <vt:lpstr>Arial</vt:lpstr>
      <vt:lpstr>Arial Narrow</vt:lpstr>
      <vt:lpstr>Calibri</vt:lpstr>
      <vt:lpstr>Helvetica</vt:lpstr>
      <vt:lpstr>Symbol</vt:lpstr>
      <vt:lpstr>Wingdings</vt:lpstr>
      <vt:lpstr>151229_Renesas_Templates_16_9_EN</vt:lpstr>
      <vt:lpstr>PowerPoint Presentation</vt:lpstr>
      <vt:lpstr>RL78 S2 vs S3 Core for Multiply and Divide functions</vt:lpstr>
      <vt:lpstr>PowerPoint Presentation</vt:lpstr>
      <vt:lpstr>RL78 S2 Core - Block Diagram of Multiplier and Divider/Multiply-Accumulator</vt:lpstr>
      <vt:lpstr>RL78 S2 Core HW Math block registers</vt:lpstr>
      <vt:lpstr> </vt:lpstr>
      <vt:lpstr>HW 16 x 16 signed multiply – RL78 S2 MCU Core</vt:lpstr>
      <vt:lpstr>HW 16/16  unsigned divide (with 16bit remainder) – RL78 S2 MCU Core</vt:lpstr>
      <vt:lpstr>Hw 32/32  unsigned divide (with  32bit remainder) – RL78 S2 MCU Core</vt:lpstr>
      <vt:lpstr>PowerPoint Presentation</vt:lpstr>
      <vt:lpstr>RL78 S3 core – Native CPU Instructions</vt:lpstr>
      <vt:lpstr> </vt:lpstr>
      <vt:lpstr> </vt:lpstr>
      <vt:lpstr>PowerPoint Presentation</vt:lpstr>
    </vt:vector>
  </TitlesOfParts>
  <Company>Renesas Electronics America Inc.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Toshio Kimura</dc:creator>
  <cp:lastModifiedBy>Clodfelter, Michael</cp:lastModifiedBy>
  <cp:revision>166</cp:revision>
  <dcterms:created xsi:type="dcterms:W3CDTF">2018-04-12T16:45:11Z</dcterms:created>
  <dcterms:modified xsi:type="dcterms:W3CDTF">2019-03-05T16:23:40Z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0x01010079EA4BFB6DD182449A2FA62556605B77</vt:lpwstr>
  </property>
  <property fmtid="{D5CDD505-2E9C-101B-9397-08002B2CF9AE}" pid="3" name="xd_ProgID">
    <vt:lpwstr/>
  </property>
  <property fmtid="{D5CDD505-2E9C-101B-9397-08002B2CF9AE}" pid="4" name="_SourceUrl">
    <vt:lpwstr/>
  </property>
  <property fmtid="{D5CDD505-2E9C-101B-9397-08002B2CF9AE}" pid="5" name="_SharedFileIndex">
    <vt:lpwstr/>
  </property>
  <property fmtid="{D5CDD505-2E9C-101B-9397-08002B2CF9AE}" pid="6" name="ComplianceAssetId">
    <vt:lpwstr/>
  </property>
  <property fmtid="{D5CDD505-2E9C-101B-9397-08002B2CF9AE}" pid="7" name="TemplateUrl">
    <vt:lpwstr/>
  </property>
</Properties>
</file>